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26"/>
  </p:notesMasterIdLst>
  <p:handoutMasterIdLst>
    <p:handoutMasterId r:id="rId27"/>
  </p:handoutMasterIdLst>
  <p:sldIdLst>
    <p:sldId id="256" r:id="rId5"/>
    <p:sldId id="257" r:id="rId6"/>
    <p:sldId id="265" r:id="rId7"/>
    <p:sldId id="274" r:id="rId8"/>
    <p:sldId id="284" r:id="rId9"/>
    <p:sldId id="275" r:id="rId10"/>
    <p:sldId id="285" r:id="rId11"/>
    <p:sldId id="258" r:id="rId12"/>
    <p:sldId id="263" r:id="rId13"/>
    <p:sldId id="264" r:id="rId14"/>
    <p:sldId id="266" r:id="rId15"/>
    <p:sldId id="268" r:id="rId16"/>
    <p:sldId id="267" r:id="rId17"/>
    <p:sldId id="269" r:id="rId18"/>
    <p:sldId id="270" r:id="rId19"/>
    <p:sldId id="271" r:id="rId20"/>
    <p:sldId id="272" r:id="rId21"/>
    <p:sldId id="286" r:id="rId22"/>
    <p:sldId id="283" r:id="rId23"/>
    <p:sldId id="281" r:id="rId24"/>
    <p:sldId id="282"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78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D4B5AB-3382-4512-AC0F-DAC429FCDBEC}"/>
              </a:ext>
            </a:extLst>
          </p:cNvPr>
          <p:cNvSpPr txBox="1">
            <a:spLocks noGrp="1"/>
          </p:cNvSpPr>
          <p:nvPr>
            <p:ph type="hdr" sz="quarter"/>
          </p:nvPr>
        </p:nvSpPr>
        <p:spPr>
          <a:xfrm>
            <a:off x="0" y="0"/>
            <a:ext cx="2975759" cy="45684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Date Placeholder 2">
            <a:extLst>
              <a:ext uri="{FF2B5EF4-FFF2-40B4-BE49-F238E27FC236}">
                <a16:creationId xmlns:a16="http://schemas.microsoft.com/office/drawing/2014/main" id="{B1CDFEFC-77AA-49F1-A5DD-CAE3B674963E}"/>
              </a:ext>
            </a:extLst>
          </p:cNvPr>
          <p:cNvSpPr txBox="1">
            <a:spLocks noGrp="1"/>
          </p:cNvSpPr>
          <p:nvPr>
            <p:ph type="dt" sz="quarter" idx="1"/>
          </p:nvPr>
        </p:nvSpPr>
        <p:spPr>
          <a:xfrm>
            <a:off x="3881884" y="0"/>
            <a:ext cx="2975759" cy="45684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4" name="Footer Placeholder 3">
            <a:extLst>
              <a:ext uri="{FF2B5EF4-FFF2-40B4-BE49-F238E27FC236}">
                <a16:creationId xmlns:a16="http://schemas.microsoft.com/office/drawing/2014/main" id="{AD288A93-9A4D-4B24-B0A8-80C2E90F0861}"/>
              </a:ext>
            </a:extLst>
          </p:cNvPr>
          <p:cNvSpPr txBox="1">
            <a:spLocks noGrp="1"/>
          </p:cNvSpPr>
          <p:nvPr>
            <p:ph type="ftr" sz="quarter" idx="2"/>
          </p:nvPr>
        </p:nvSpPr>
        <p:spPr>
          <a:xfrm>
            <a:off x="0" y="8686800"/>
            <a:ext cx="2975759" cy="456843"/>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5" name="Slide Number Placeholder 4">
            <a:extLst>
              <a:ext uri="{FF2B5EF4-FFF2-40B4-BE49-F238E27FC236}">
                <a16:creationId xmlns:a16="http://schemas.microsoft.com/office/drawing/2014/main" id="{491A845A-6B85-4E5C-8A92-57A1A02AEC83}"/>
              </a:ext>
            </a:extLst>
          </p:cNvPr>
          <p:cNvSpPr txBox="1">
            <a:spLocks noGrp="1"/>
          </p:cNvSpPr>
          <p:nvPr>
            <p:ph type="sldNum" sz="quarter" idx="3"/>
          </p:nvPr>
        </p:nvSpPr>
        <p:spPr>
          <a:xfrm>
            <a:off x="3881884" y="8686800"/>
            <a:ext cx="2975759" cy="456843"/>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fld id="{3C4AFF82-F0E4-4F62-883B-2EC81B69A857}" type="slidenum">
              <a:t>‹#›</a:t>
            </a:fld>
            <a:endParaRPr lang="en-US" sz="1400" b="0" i="0" u="none" strike="noStrike" kern="1200" cap="none" spc="0" baseline="0">
              <a:solidFill>
                <a:srgbClr val="000000"/>
              </a:solidFill>
              <a:uFillTx/>
              <a:latin typeface="Arial" pitchFamily="18"/>
              <a:ea typeface="Arial" pitchFamily="2"/>
              <a:cs typeface="Arial" pitchFamily="2"/>
            </a:endParaRPr>
          </a:p>
        </p:txBody>
      </p:sp>
    </p:spTree>
    <p:extLst>
      <p:ext uri="{BB962C8B-B14F-4D97-AF65-F5344CB8AC3E}">
        <p14:creationId xmlns:p14="http://schemas.microsoft.com/office/powerpoint/2010/main" val="815702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B9400-4B25-403E-A27D-7871AC625EA6}"/>
              </a:ext>
            </a:extLst>
          </p:cNvPr>
          <p:cNvSpPr>
            <a:spLocks noGrp="1" noRot="1" noChangeAspect="1"/>
          </p:cNvSpPr>
          <p:nvPr>
            <p:ph type="sldImg" idx="2"/>
          </p:nvPr>
        </p:nvSpPr>
        <p:spPr>
          <a:xfrm>
            <a:off x="0" y="694797"/>
            <a:ext cx="356" cy="356"/>
          </a:xfrm>
          <a:prstGeom prst="rect">
            <a:avLst/>
          </a:prstGeom>
          <a:noFill/>
          <a:ln>
            <a:noFill/>
            <a:prstDash val="solid"/>
          </a:ln>
        </p:spPr>
      </p:sp>
      <p:sp>
        <p:nvSpPr>
          <p:cNvPr id="3" name="Notes Placeholder 2">
            <a:extLst>
              <a:ext uri="{FF2B5EF4-FFF2-40B4-BE49-F238E27FC236}">
                <a16:creationId xmlns:a16="http://schemas.microsoft.com/office/drawing/2014/main" id="{8C41F12B-A652-4256-81D2-1716B2555751}"/>
              </a:ext>
            </a:extLst>
          </p:cNvPr>
          <p:cNvSpPr txBox="1">
            <a:spLocks noGrp="1"/>
          </p:cNvSpPr>
          <p:nvPr>
            <p:ph type="body" sz="quarter" idx="3"/>
          </p:nvPr>
        </p:nvSpPr>
        <p:spPr>
          <a:xfrm>
            <a:off x="685800" y="4343400"/>
            <a:ext cx="5486043" cy="4114443"/>
          </a:xfrm>
          <a:prstGeom prst="rect">
            <a:avLst/>
          </a:prstGeom>
          <a:noFill/>
          <a:ln>
            <a:noFill/>
          </a:ln>
        </p:spPr>
        <p:txBody>
          <a:bodyPr vert="horz" wrap="square" lIns="0" tIns="0" rIns="0" bIns="0" anchor="t" anchorCtr="0" compatLnSpc="1">
            <a:noAutofit/>
          </a:bodyPr>
          <a:lstStyle/>
          <a:p>
            <a:pPr lvl="0"/>
            <a:endParaRPr lang="en-US"/>
          </a:p>
        </p:txBody>
      </p:sp>
    </p:spTree>
    <p:extLst>
      <p:ext uri="{BB962C8B-B14F-4D97-AF65-F5344CB8AC3E}">
        <p14:creationId xmlns:p14="http://schemas.microsoft.com/office/powerpoint/2010/main" val="647584255"/>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Arial" pitchFamily="18"/>
        <a:ea typeface="Microsoft YaHei"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E411E-6341-4471-9572-DED514316DA7}"/>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2B0C2DD-4471-41A4-B667-C9B5059AF5F4}"/>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31237-C6F3-4C36-BC04-9CFB28FC9776}"/>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339EF3EB-C399-4582-B313-4D4B23364148}"/>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C3E312-88B2-4112-BDEB-E4BD39382497}"/>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B2E6292E-70F8-4EFA-9F88-042E9B7B7296}"/>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4A697-9A35-4D1F-B36F-C0B7A2B4BD14}"/>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6E89CA5F-7EAA-457B-B263-DB81688697A3}"/>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37F9-B8A1-44E0-AF6E-4888B8748D00}"/>
              </a:ext>
            </a:extLst>
          </p:cNvPr>
          <p:cNvSpPr>
            <a:spLocks noGrp="1" noRot="1" noChangeAspect="1"/>
          </p:cNvSpPr>
          <p:nvPr>
            <p:ph type="sldImg"/>
          </p:nvPr>
        </p:nvSpPr>
        <p:spPr>
          <a:xfrm>
            <a:off x="1004038" y="694797"/>
            <a:ext cx="4848843" cy="342864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EEA1F035-B823-4A6C-8505-01BE202731FD}"/>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12CEC-3716-4AA4-A44D-F37BFE084A26}"/>
              </a:ext>
            </a:extLst>
          </p:cNvPr>
          <p:cNvSpPr>
            <a:spLocks noGrp="1" noRot="1" noChangeAspect="1"/>
          </p:cNvSpPr>
          <p:nvPr>
            <p:ph type="sldImg"/>
          </p:nvPr>
        </p:nvSpPr>
        <p:spPr>
          <a:xfrm>
            <a:off x="1004038" y="694797"/>
            <a:ext cx="4848843" cy="342864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8D97294F-5CFF-4695-A6AF-2F01063B7E4C}"/>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4A6349-02C6-49E4-AAF4-CD6DBDCB1A69}"/>
              </a:ext>
            </a:extLst>
          </p:cNvPr>
          <p:cNvSpPr>
            <a:spLocks noGrp="1" noRot="1" noChangeAspect="1"/>
          </p:cNvSpPr>
          <p:nvPr>
            <p:ph type="sldImg"/>
          </p:nvPr>
        </p:nvSpPr>
        <p:spPr>
          <a:xfrm>
            <a:off x="1004038" y="694797"/>
            <a:ext cx="4848843" cy="342864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900D8764-01DE-4BD4-B89A-EAA3C87B11CB}"/>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EDF15-80D4-404F-9E25-5078F8E9F561}"/>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A311CE2-6202-4F49-BD40-4FAD0D3FC17C}"/>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D2D88-A175-47EA-BABB-9EE056FEAF9E}"/>
              </a:ext>
            </a:extLst>
          </p:cNvPr>
          <p:cNvSpPr>
            <a:spLocks noGrp="1" noRot="1" noChangeAspect="1"/>
          </p:cNvSpPr>
          <p:nvPr>
            <p:ph type="sldImg"/>
          </p:nvPr>
        </p:nvSpPr>
        <p:spPr>
          <a:xfrm>
            <a:off x="1143000" y="695328"/>
            <a:ext cx="4570408" cy="3427408"/>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831E73B-31D5-4AB1-9500-B77128CB87EE}"/>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45CF7-8BA3-45B0-86F6-DE7E4F1AFF1E}"/>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766E5E02-01E5-4028-AF79-37F7A6D04385}"/>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E94A61-2C6B-42A2-909E-55A5D441354B}"/>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DBBEDEA5-3D88-4249-8E3B-AAE7DE82702D}"/>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A1D56-53F6-4E22-9233-66AC5A727F4C}"/>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877E82A8-493E-46C5-9160-E449E55F4666}"/>
              </a:ext>
            </a:extLst>
          </p:cNvPr>
          <p:cNvSpPr txBox="1">
            <a:spLocks noGrp="1"/>
          </p:cNvSpPr>
          <p:nvPr>
            <p:ph type="body" sz="quarter" idx="1"/>
          </p:nvPr>
        </p:nvSpPr>
        <p:spPr>
          <a:xfrm>
            <a:off x="685800" y="4343043"/>
            <a:ext cx="5486043" cy="4114443"/>
          </a:xfrm>
        </p:spPr>
        <p:txBody>
          <a:bodyPr>
            <a:spAutoFit/>
          </a:bodyPr>
          <a:lstStyle/>
          <a:p>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59422-5656-44A1-8664-7980B69208A1}"/>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5FBDDD78-C170-4769-9270-CD8E23C8715F}"/>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D2143-D603-4F0D-AFC2-4F2B201BF035}"/>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49D17B1A-88F7-463D-917A-214BC8595336}"/>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974D9-EA94-43C7-819A-D2C36ACC4F02}"/>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D1969D4A-04D0-4BFA-AD5B-EFE8DDAC05DC}"/>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E9EB5-7CF2-4FE9-A029-529E10D33D25}"/>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43FA33E2-99B2-43C9-8833-299995067EF8}"/>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A536B-4B47-4C61-86F2-64E35D56B949}"/>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7ED0C613-B7D4-4D03-AD4F-391BD56E9CE6}"/>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7142-8DEA-473E-ADEF-DDB03BBFDFCF}"/>
              </a:ext>
            </a:extLst>
          </p:cNvPr>
          <p:cNvSpPr txBox="1">
            <a:spLocks noGrp="1"/>
          </p:cNvSpPr>
          <p:nvPr>
            <p:ph type="ctrTitle"/>
          </p:nvPr>
        </p:nvSpPr>
        <p:spPr>
          <a:xfrm>
            <a:off x="1143000" y="1122480"/>
            <a:ext cx="6858000" cy="2387516"/>
          </a:xfrm>
        </p:spPr>
        <p:txBody>
          <a:bodyPr anchor="b"/>
          <a:lstStyle>
            <a:lvl1pPr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6000" kern="0">
                <a:ea typeface="SimSun" pitchFamily="2"/>
              </a:defRPr>
            </a:lvl1pPr>
          </a:lstStyle>
          <a:p>
            <a:pPr lvl="0"/>
            <a:r>
              <a:rPr lang="en-US"/>
              <a:t>Click to edit Master title style</a:t>
            </a:r>
          </a:p>
        </p:txBody>
      </p:sp>
      <p:sp>
        <p:nvSpPr>
          <p:cNvPr id="3" name="Subtitle 2">
            <a:extLst>
              <a:ext uri="{FF2B5EF4-FFF2-40B4-BE49-F238E27FC236}">
                <a16:creationId xmlns:a16="http://schemas.microsoft.com/office/drawing/2014/main" id="{CD8544B8-E321-409B-9636-E9B07E46AD0F}"/>
              </a:ext>
            </a:extLst>
          </p:cNvPr>
          <p:cNvSpPr txBox="1">
            <a:spLocks noGrp="1"/>
          </p:cNvSpPr>
          <p:nvPr>
            <p:ph type="subTitle" idx="1"/>
          </p:nvPr>
        </p:nvSpPr>
        <p:spPr>
          <a:xfrm>
            <a:off x="1143000" y="3602159"/>
            <a:ext cx="6858000" cy="1655640"/>
          </a:xfrm>
        </p:spPr>
        <p:txBody>
          <a:bodyPr anchorCtr="1"/>
          <a:lstStyle>
            <a:lvl1pPr algn="ctr">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747A25AD-E41C-4180-B3D7-6A0056CC82EA}"/>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64568116-C254-40B5-9B02-18B243E8842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DE8D077C-7562-4C4D-8D74-BD08D08EF6A6}"/>
              </a:ext>
            </a:extLst>
          </p:cNvPr>
          <p:cNvSpPr txBox="1">
            <a:spLocks noGrp="1"/>
          </p:cNvSpPr>
          <p:nvPr>
            <p:ph type="sldNum" sz="quarter" idx="8"/>
          </p:nvPr>
        </p:nvSpPr>
        <p:spPr/>
        <p:txBody>
          <a:bodyPr/>
          <a:lstStyle>
            <a:lvl1pPr>
              <a:defRPr/>
            </a:lvl1pPr>
          </a:lstStyle>
          <a:p>
            <a:pPr lvl="0"/>
            <a:fld id="{C81B0E5E-5A05-4540-9B06-97DBA1AFFE33}" type="slidenum">
              <a:t>‹#›</a:t>
            </a:fld>
            <a:endParaRPr lang="en-US"/>
          </a:p>
        </p:txBody>
      </p:sp>
    </p:spTree>
    <p:extLst>
      <p:ext uri="{BB962C8B-B14F-4D97-AF65-F5344CB8AC3E}">
        <p14:creationId xmlns:p14="http://schemas.microsoft.com/office/powerpoint/2010/main" val="382011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FA58-488E-4ECF-A0DC-C8B561416260}"/>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0B5C1165-061E-4DCD-938B-39C01A8A9FD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67A25-D375-4238-89F5-4D09A1F71761}"/>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C98ED747-75FC-4778-9117-B3F592DD451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375670F-E6AD-46BE-B531-F6675185928E}"/>
              </a:ext>
            </a:extLst>
          </p:cNvPr>
          <p:cNvSpPr txBox="1">
            <a:spLocks noGrp="1"/>
          </p:cNvSpPr>
          <p:nvPr>
            <p:ph type="sldNum" sz="quarter" idx="8"/>
          </p:nvPr>
        </p:nvSpPr>
        <p:spPr/>
        <p:txBody>
          <a:bodyPr/>
          <a:lstStyle>
            <a:lvl1pPr>
              <a:defRPr/>
            </a:lvl1pPr>
          </a:lstStyle>
          <a:p>
            <a:pPr lvl="0"/>
            <a:fld id="{DCCBEF07-2F2A-407A-9ABA-2DE0F350CBE0}" type="slidenum">
              <a:t>‹#›</a:t>
            </a:fld>
            <a:endParaRPr lang="en-US"/>
          </a:p>
        </p:txBody>
      </p:sp>
    </p:spTree>
    <p:extLst>
      <p:ext uri="{BB962C8B-B14F-4D97-AF65-F5344CB8AC3E}">
        <p14:creationId xmlns:p14="http://schemas.microsoft.com/office/powerpoint/2010/main" val="1966054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DF23C7-7FE2-4FC6-A3EE-B7F0BF8FD246}"/>
              </a:ext>
            </a:extLst>
          </p:cNvPr>
          <p:cNvSpPr txBox="1">
            <a:spLocks noGrp="1"/>
          </p:cNvSpPr>
          <p:nvPr>
            <p:ph type="title" orient="vert"/>
          </p:nvPr>
        </p:nvSpPr>
        <p:spPr>
          <a:xfrm>
            <a:off x="6629400" y="190442"/>
            <a:ext cx="2057400" cy="5937116"/>
          </a:xfrm>
        </p:spPr>
        <p:txBody>
          <a:bodyPr vert="eaVert"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36EECA58-232D-45DF-87B8-FC2EABF16A53}"/>
              </a:ext>
            </a:extLst>
          </p:cNvPr>
          <p:cNvSpPr txBox="1">
            <a:spLocks noGrp="1"/>
          </p:cNvSpPr>
          <p:nvPr>
            <p:ph type="body" orient="vert" idx="1"/>
          </p:nvPr>
        </p:nvSpPr>
        <p:spPr>
          <a:xfrm>
            <a:off x="457200" y="190442"/>
            <a:ext cx="6019915" cy="5937116"/>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A51E4-CB97-4DA5-B169-65C72B6E125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A4AD2701-3A32-460E-996B-2A8C2CD4780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88763DC-BB51-4977-895A-446DB4E8FD4A}"/>
              </a:ext>
            </a:extLst>
          </p:cNvPr>
          <p:cNvSpPr txBox="1">
            <a:spLocks noGrp="1"/>
          </p:cNvSpPr>
          <p:nvPr>
            <p:ph type="sldNum" sz="quarter" idx="8"/>
          </p:nvPr>
        </p:nvSpPr>
        <p:spPr/>
        <p:txBody>
          <a:bodyPr/>
          <a:lstStyle>
            <a:lvl1pPr>
              <a:defRPr/>
            </a:lvl1pPr>
          </a:lstStyle>
          <a:p>
            <a:pPr lvl="0"/>
            <a:fld id="{E15CBB65-6614-4212-8BA6-842342D81D43}" type="slidenum">
              <a:t>‹#›</a:t>
            </a:fld>
            <a:endParaRPr lang="en-US"/>
          </a:p>
        </p:txBody>
      </p:sp>
    </p:spTree>
    <p:extLst>
      <p:ext uri="{BB962C8B-B14F-4D97-AF65-F5344CB8AC3E}">
        <p14:creationId xmlns:p14="http://schemas.microsoft.com/office/powerpoint/2010/main" val="3876310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2E52-7915-4C9D-937D-89147238AD13}"/>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BF1D78-EDE9-4F5C-959A-3E45C688E78C}"/>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431BA5-023B-43F7-8BE6-B0281F756B7C}"/>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8F5EC708-3A3B-41B6-BE04-2126C1222DC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D2B6D5B5-8AA1-4948-BB43-5DFF88B23272}"/>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CE40-C7BD-4C6C-8739-92E93660EBC1}"/>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6F35C00-DE75-43AF-A7F0-A87EAB956311}"/>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818FAA-819F-4FF2-A158-796C8D35ABC2}"/>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362B7E19-C33D-4B0F-BF12-36EECDF6A8DC}"/>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2C524446-7813-4929-967A-1061680D30A3}"/>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8D4-6937-48AF-B28E-8FA638BABA16}"/>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4FD943-F5A7-4309-B1C4-C83371EC5D40}"/>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58F3FF-A68B-44B1-9AE4-CF0F0A9D2E75}"/>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33E7B97D-5AC9-4EC8-B769-A13AD6CD1D7F}"/>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666C928-365A-459E-90BF-D2A8C45C589D}"/>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6412-89CE-48D4-9F45-C4F0EC76CA84}"/>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A1A3D66-4E0B-4946-9CED-536F49968E44}"/>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EB1CD09-173E-4981-85BB-D5EF42730DAE}"/>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4081B9CF-60F4-41DE-A445-38147D719915}"/>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E6B897AB-21AC-4ED6-8102-E62CB5E2CEB7}"/>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AB33-BF6A-4A0F-80B4-139F8805769C}"/>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BB78BF7-6A4E-4592-844D-D953C176F4B5}"/>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D1432E5-EA29-41B9-957A-45DB87D0C78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068C4C79-16BC-44E0-B772-467E56C7C6EC}"/>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4A5CADE-C53D-4871-839A-7C4B2BDB2D9E}"/>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662F-B41B-4F81-9DA3-DCC5AFC7B019}"/>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FE031BC-5CA5-4AB7-9B02-DB13A3247A7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0564B19-CB5E-4EDF-964A-D348CF935787}"/>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D806EDDD-B07F-4D77-AB08-B350C6A1C66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2AB0FBBF-800B-4D20-B417-90EF2F9B5446}"/>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3F39-B37E-4904-B0A6-80B4B13F64D7}"/>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AC511CA-E49E-4080-AC38-32796BE6C6E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4D6ADE6-422C-4081-827E-2A40067EDC67}"/>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D2EAB122-A7C8-44B3-9F64-394155EF3BC2}"/>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1EFD5948-B45A-4748-A7D2-D22485F6FFCA}"/>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F4B6-A335-4F8B-9DDF-3FFB42EDB5BE}"/>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8316EA-561A-42F3-A8B8-6F23DAB5D294}"/>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10D7108-5DB3-4164-B009-B743A59A119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95F5EFBB-42E6-492A-AEF8-1F4F797B2DC0}"/>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2DE3327-B261-409D-A91F-894C13E21D7F}"/>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226E-1772-4D56-A713-A62253E4E8BA}"/>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5B8098D-D495-4198-BB24-7C338FB44440}"/>
              </a:ext>
            </a:extLst>
          </p:cNvPr>
          <p:cNvSpPr txBox="1">
            <a:spLocks noGrp="1"/>
          </p:cNvSpPr>
          <p:nvPr>
            <p:ph type="title" idx="4294967295"/>
          </p:nvPr>
        </p:nvSpPr>
        <p:spPr>
          <a:xfrm>
            <a:off x="457200" y="1174318"/>
            <a:ext cx="8229600" cy="4953240"/>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Date Placeholder 3">
            <a:extLst>
              <a:ext uri="{FF2B5EF4-FFF2-40B4-BE49-F238E27FC236}">
                <a16:creationId xmlns:a16="http://schemas.microsoft.com/office/drawing/2014/main" id="{2084BF29-F17A-432B-A93F-E9F27B207CD5}"/>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E339A0B8-C884-4260-A739-C754411134B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3C267B8-F238-4618-B163-5B9FC81678CF}"/>
              </a:ext>
            </a:extLst>
          </p:cNvPr>
          <p:cNvSpPr txBox="1">
            <a:spLocks noGrp="1"/>
          </p:cNvSpPr>
          <p:nvPr>
            <p:ph type="sldNum" sz="quarter" idx="8"/>
          </p:nvPr>
        </p:nvSpPr>
        <p:spPr/>
        <p:txBody>
          <a:bodyPr/>
          <a:lstStyle>
            <a:lvl1pPr>
              <a:defRPr/>
            </a:lvl1pPr>
          </a:lstStyle>
          <a:p>
            <a:pPr lvl="0"/>
            <a:fld id="{63011271-6E9A-46F6-AE3D-60CC7972E03A}" type="slidenum">
              <a:t>‹#›</a:t>
            </a:fld>
            <a:endParaRPr lang="en-US"/>
          </a:p>
        </p:txBody>
      </p:sp>
    </p:spTree>
    <p:extLst>
      <p:ext uri="{BB962C8B-B14F-4D97-AF65-F5344CB8AC3E}">
        <p14:creationId xmlns:p14="http://schemas.microsoft.com/office/powerpoint/2010/main" val="2209980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7977-3EE2-4267-B403-C96796AC05A8}"/>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95FF558-1510-44F4-A853-3311770644F4}"/>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270834-9B95-4422-A2E3-09D0F4B5DEF0}"/>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C4C5E7FD-31CD-4C62-ACF8-C80DB5B978F4}"/>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72C7B2B4-7E1F-4DFD-B8AF-96B95F79C9CD}"/>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F8-65CC-4F38-A1AC-A4D08AA89E19}"/>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A3E5F96-B76E-4292-A3C5-7257846D69D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7D36099-8BA5-410D-BA96-1ED8C93E55B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0DE9E9B3-21BA-4B59-A0FD-958CCC18EDA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17A3E40-CBB8-4294-869F-B5E9B26E464C}"/>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1FA6-0693-4EE8-93DD-EFF903F854C5}"/>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6BD4F5-797A-4BBF-8256-7A2CD8AE950F}"/>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200E68D-C967-4C56-A4BA-6FE2A7112F65}"/>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49CA98AC-950B-49C0-8417-DB4CDB5F2C1D}"/>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711CB324-EEDD-4C67-A977-8822CD8004BB}"/>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A0E6-8C22-4C55-A83A-D0EA374D8B6E}"/>
              </a:ext>
            </a:extLst>
          </p:cNvPr>
          <p:cNvSpPr txBox="1">
            <a:spLocks noGrp="1"/>
          </p:cNvSpPr>
          <p:nvPr>
            <p:ph type="ctrTitle"/>
          </p:nvPr>
        </p:nvSpPr>
        <p:spPr>
          <a:xfrm>
            <a:off x="1143000" y="1122480"/>
            <a:ext cx="6858000" cy="2387516"/>
          </a:xfrm>
        </p:spPr>
        <p:txBody>
          <a:bodyPr anchor="b"/>
          <a:lstStyle>
            <a:lvl1pPr>
              <a:defRPr sz="6000" kern="0">
                <a:solidFill>
                  <a:srgbClr val="000080"/>
                </a:solidFill>
                <a:latin typeface="Thorndale" pitchFamily="18"/>
                <a:cs typeface="Tahoma" pitchFamily="2"/>
              </a:defRPr>
            </a:lvl1pPr>
          </a:lstStyle>
          <a:p>
            <a:pPr lvl="0"/>
            <a:r>
              <a:rPr lang="en-US"/>
              <a:t>Click to edit Master title style</a:t>
            </a:r>
          </a:p>
        </p:txBody>
      </p:sp>
      <p:sp>
        <p:nvSpPr>
          <p:cNvPr id="3" name="Subtitle 2">
            <a:extLst>
              <a:ext uri="{FF2B5EF4-FFF2-40B4-BE49-F238E27FC236}">
                <a16:creationId xmlns:a16="http://schemas.microsoft.com/office/drawing/2014/main" id="{7AEE7EA0-F2CA-4DED-B58A-82A92790525A}"/>
              </a:ext>
            </a:extLst>
          </p:cNvPr>
          <p:cNvSpPr txBox="1">
            <a:spLocks noGrp="1"/>
          </p:cNvSpPr>
          <p:nvPr>
            <p:ph type="subTitle" idx="1"/>
          </p:nvPr>
        </p:nvSpPr>
        <p:spPr>
          <a:xfrm>
            <a:off x="1143000" y="3602159"/>
            <a:ext cx="6858000" cy="1655640"/>
          </a:xfrm>
        </p:spPr>
        <p:txBody>
          <a:bodyPr anchorCtr="1"/>
          <a:lstStyle>
            <a:lvl1pPr algn="ctr">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F1D8FF60-1A1F-4E9E-9BFE-F85ADC882CA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F646D4BE-30E8-4581-94C2-D9A9CA9C261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D1643C3-5FC4-45E5-BDAF-49E716B181AA}"/>
              </a:ext>
            </a:extLst>
          </p:cNvPr>
          <p:cNvSpPr txBox="1">
            <a:spLocks noGrp="1"/>
          </p:cNvSpPr>
          <p:nvPr>
            <p:ph type="sldNum" sz="quarter" idx="8"/>
          </p:nvPr>
        </p:nvSpPr>
        <p:spPr/>
        <p:txBody>
          <a:bodyPr/>
          <a:lstStyle>
            <a:lvl1pPr>
              <a:defRPr/>
            </a:lvl1pPr>
          </a:lstStyle>
          <a:p>
            <a:pPr lvl="0"/>
            <a:fld id="{070F9512-E267-444D-A60D-349508371A9D}" type="slidenum">
              <a:t>‹#›</a:t>
            </a:fld>
            <a:endParaRPr lang="en-US"/>
          </a:p>
        </p:txBody>
      </p:sp>
    </p:spTree>
    <p:extLst>
      <p:ext uri="{BB962C8B-B14F-4D97-AF65-F5344CB8AC3E}">
        <p14:creationId xmlns:p14="http://schemas.microsoft.com/office/powerpoint/2010/main" val="1935359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4C2F-A1C8-433C-8E9B-FAA84913156A}"/>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74A54FD1-6B3B-4B79-9094-B639EE7EE229}"/>
              </a:ext>
            </a:extLst>
          </p:cNvPr>
          <p:cNvSpPr txBox="1">
            <a:spLocks noGrp="1"/>
          </p:cNvSpPr>
          <p:nvPr>
            <p:ph type="title" idx="4294967295"/>
          </p:nvPr>
        </p:nvSpPr>
        <p:spPr>
          <a:xfrm>
            <a:off x="457200" y="1604515"/>
            <a:ext cx="8229243" cy="4110118"/>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Date Placeholder 3">
            <a:extLst>
              <a:ext uri="{FF2B5EF4-FFF2-40B4-BE49-F238E27FC236}">
                <a16:creationId xmlns:a16="http://schemas.microsoft.com/office/drawing/2014/main" id="{64F6628F-7640-4B34-8B33-52BBAED9F43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DDA4FEF0-84A9-4318-9EBA-D72CB71F4F9B}"/>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55DD017-845F-44B0-AD3D-649E8E1F722E}"/>
              </a:ext>
            </a:extLst>
          </p:cNvPr>
          <p:cNvSpPr txBox="1">
            <a:spLocks noGrp="1"/>
          </p:cNvSpPr>
          <p:nvPr>
            <p:ph type="sldNum" sz="quarter" idx="8"/>
          </p:nvPr>
        </p:nvSpPr>
        <p:spPr/>
        <p:txBody>
          <a:bodyPr/>
          <a:lstStyle>
            <a:lvl1pPr>
              <a:defRPr/>
            </a:lvl1pPr>
          </a:lstStyle>
          <a:p>
            <a:pPr lvl="0"/>
            <a:fld id="{D3CCE2E0-7DAA-4E3A-B96F-8DCD3EEC9C83}" type="slidenum">
              <a:t>‹#›</a:t>
            </a:fld>
            <a:endParaRPr lang="en-US"/>
          </a:p>
        </p:txBody>
      </p:sp>
    </p:spTree>
    <p:extLst>
      <p:ext uri="{BB962C8B-B14F-4D97-AF65-F5344CB8AC3E}">
        <p14:creationId xmlns:p14="http://schemas.microsoft.com/office/powerpoint/2010/main" val="2274584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BBC1-5007-4398-B869-55865EC5E7BF}"/>
              </a:ext>
            </a:extLst>
          </p:cNvPr>
          <p:cNvSpPr txBox="1">
            <a:spLocks noGrp="1"/>
          </p:cNvSpPr>
          <p:nvPr>
            <p:ph type="title"/>
          </p:nvPr>
        </p:nvSpPr>
        <p:spPr>
          <a:xfrm>
            <a:off x="623876" y="1709644"/>
            <a:ext cx="7886882" cy="2852644"/>
          </a:xfrm>
        </p:spPr>
        <p:txBody>
          <a:bodyPr anchor="b"/>
          <a:lstStyle>
            <a:lvl1pPr>
              <a:defRPr sz="6000" kern="0">
                <a:solidFill>
                  <a:srgbClr val="000080"/>
                </a:solidFill>
                <a:latin typeface="Thorndale" pitchFamily="18"/>
                <a:cs typeface="Tahoma"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BC4E2AC2-18AA-408F-9FF8-B133D1F14A29}"/>
              </a:ext>
            </a:extLst>
          </p:cNvPr>
          <p:cNvSpPr txBox="1">
            <a:spLocks noGrp="1"/>
          </p:cNvSpPr>
          <p:nvPr>
            <p:ph type="body" idx="1"/>
          </p:nvPr>
        </p:nvSpPr>
        <p:spPr>
          <a:xfrm>
            <a:off x="623876" y="4589638"/>
            <a:ext cx="7886882" cy="1500118"/>
          </a:xfrm>
        </p:spPr>
        <p:txBody>
          <a:bodyPr/>
          <a:lstStyle>
            <a:lvl1pPr>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F50CA011-7705-4897-8F73-501DE43E734B}"/>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34E01AA0-0242-4751-A313-B200B71379C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0284585-E828-4832-85A0-DA59A0283F90}"/>
              </a:ext>
            </a:extLst>
          </p:cNvPr>
          <p:cNvSpPr txBox="1">
            <a:spLocks noGrp="1"/>
          </p:cNvSpPr>
          <p:nvPr>
            <p:ph type="sldNum" sz="quarter" idx="8"/>
          </p:nvPr>
        </p:nvSpPr>
        <p:spPr/>
        <p:txBody>
          <a:bodyPr/>
          <a:lstStyle>
            <a:lvl1pPr>
              <a:defRPr/>
            </a:lvl1pPr>
          </a:lstStyle>
          <a:p>
            <a:pPr lvl="0"/>
            <a:fld id="{91BD1B18-2954-4E81-AFC9-61CAE9208288}" type="slidenum">
              <a:t>‹#›</a:t>
            </a:fld>
            <a:endParaRPr lang="en-US"/>
          </a:p>
        </p:txBody>
      </p:sp>
    </p:spTree>
    <p:extLst>
      <p:ext uri="{BB962C8B-B14F-4D97-AF65-F5344CB8AC3E}">
        <p14:creationId xmlns:p14="http://schemas.microsoft.com/office/powerpoint/2010/main" val="2337558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62A1-B743-484D-9475-B15AB42B7B51}"/>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9E28AAD-8C71-4C63-B918-F586F070CD70}"/>
              </a:ext>
            </a:extLst>
          </p:cNvPr>
          <p:cNvSpPr txBox="1">
            <a:spLocks noGrp="1"/>
          </p:cNvSpPr>
          <p:nvPr>
            <p:ph type="title" idx="4294967295"/>
          </p:nvPr>
        </p:nvSpPr>
        <p:spPr>
          <a:xfrm>
            <a:off x="457200" y="1604881"/>
            <a:ext cx="4038475" cy="4110118"/>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Content Placeholder 3">
            <a:extLst>
              <a:ext uri="{FF2B5EF4-FFF2-40B4-BE49-F238E27FC236}">
                <a16:creationId xmlns:a16="http://schemas.microsoft.com/office/drawing/2014/main" id="{690A45BB-475E-42F6-9EA0-6A2EF1F52FA2}"/>
              </a:ext>
            </a:extLst>
          </p:cNvPr>
          <p:cNvSpPr txBox="1">
            <a:spLocks noGrp="1"/>
          </p:cNvSpPr>
          <p:nvPr>
            <p:ph type="title" idx="4294967295"/>
          </p:nvPr>
        </p:nvSpPr>
        <p:spPr>
          <a:xfrm>
            <a:off x="4648315" y="1604881"/>
            <a:ext cx="4038475" cy="4110118"/>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Date Placeholder 4">
            <a:extLst>
              <a:ext uri="{FF2B5EF4-FFF2-40B4-BE49-F238E27FC236}">
                <a16:creationId xmlns:a16="http://schemas.microsoft.com/office/drawing/2014/main" id="{DBFD45CB-276E-4A3D-BE8B-5CC96BCFE8DE}"/>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3394F6B7-72B6-4CAB-9F02-BA2B322CF5AA}"/>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6E982F61-6D9A-49A7-99B5-CA34D383707D}"/>
              </a:ext>
            </a:extLst>
          </p:cNvPr>
          <p:cNvSpPr txBox="1">
            <a:spLocks noGrp="1"/>
          </p:cNvSpPr>
          <p:nvPr>
            <p:ph type="sldNum" sz="quarter" idx="8"/>
          </p:nvPr>
        </p:nvSpPr>
        <p:spPr/>
        <p:txBody>
          <a:bodyPr/>
          <a:lstStyle>
            <a:lvl1pPr>
              <a:defRPr/>
            </a:lvl1pPr>
          </a:lstStyle>
          <a:p>
            <a:pPr lvl="0"/>
            <a:fld id="{4F761B4A-C16C-4763-8E51-24C8F8C1DCB5}" type="slidenum">
              <a:t>‹#›</a:t>
            </a:fld>
            <a:endParaRPr lang="en-US"/>
          </a:p>
        </p:txBody>
      </p:sp>
    </p:spTree>
    <p:extLst>
      <p:ext uri="{BB962C8B-B14F-4D97-AF65-F5344CB8AC3E}">
        <p14:creationId xmlns:p14="http://schemas.microsoft.com/office/powerpoint/2010/main" val="3340908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0597-C4F2-4346-A836-636C8128CBC5}"/>
              </a:ext>
            </a:extLst>
          </p:cNvPr>
          <p:cNvSpPr txBox="1">
            <a:spLocks noGrp="1"/>
          </p:cNvSpPr>
          <p:nvPr>
            <p:ph type="title"/>
          </p:nvPr>
        </p:nvSpPr>
        <p:spPr>
          <a:xfrm>
            <a:off x="630359" y="365037"/>
            <a:ext cx="7886882" cy="1325523"/>
          </a:xfrm>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2583F7B7-E17D-403F-AE0E-CF49972DB02F}"/>
              </a:ext>
            </a:extLst>
          </p:cNvPr>
          <p:cNvSpPr txBox="1">
            <a:spLocks noGrp="1"/>
          </p:cNvSpPr>
          <p:nvPr>
            <p:ph type="body" idx="1"/>
          </p:nvPr>
        </p:nvSpPr>
        <p:spPr>
          <a:xfrm>
            <a:off x="630359" y="1681197"/>
            <a:ext cx="3868561" cy="824038"/>
          </a:xfrm>
        </p:spPr>
        <p:txBody>
          <a:bodyPr anchor="b"/>
          <a:lstStyle>
            <a:lvl1pPr>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C2E42369-2C88-4A17-B5B9-38F4F454ED35}"/>
              </a:ext>
            </a:extLst>
          </p:cNvPr>
          <p:cNvSpPr txBox="1">
            <a:spLocks noGrp="1"/>
          </p:cNvSpPr>
          <p:nvPr>
            <p:ph type="title" idx="4294967295"/>
          </p:nvPr>
        </p:nvSpPr>
        <p:spPr>
          <a:xfrm>
            <a:off x="630359" y="2505236"/>
            <a:ext cx="3868561" cy="3684602"/>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Text Placeholder 4">
            <a:extLst>
              <a:ext uri="{FF2B5EF4-FFF2-40B4-BE49-F238E27FC236}">
                <a16:creationId xmlns:a16="http://schemas.microsoft.com/office/drawing/2014/main" id="{270DB1C8-5EBC-4AC2-BD9E-294C865E3D0F}"/>
              </a:ext>
            </a:extLst>
          </p:cNvPr>
          <p:cNvSpPr txBox="1">
            <a:spLocks noGrp="1"/>
          </p:cNvSpPr>
          <p:nvPr>
            <p:ph type="body" idx="3"/>
          </p:nvPr>
        </p:nvSpPr>
        <p:spPr>
          <a:xfrm>
            <a:off x="4629241" y="1681197"/>
            <a:ext cx="3887635" cy="824038"/>
          </a:xfrm>
        </p:spPr>
        <p:txBody>
          <a:bodyPr anchor="b"/>
          <a:lstStyle>
            <a:lvl1pPr>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EC2A9403-CD10-4E26-8FD9-77C2D17B6008}"/>
              </a:ext>
            </a:extLst>
          </p:cNvPr>
          <p:cNvSpPr txBox="1">
            <a:spLocks noGrp="1"/>
          </p:cNvSpPr>
          <p:nvPr>
            <p:ph type="title" idx="4294967295"/>
          </p:nvPr>
        </p:nvSpPr>
        <p:spPr>
          <a:xfrm>
            <a:off x="4629241" y="2505236"/>
            <a:ext cx="3887635" cy="3684602"/>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7" name="Date Placeholder 6">
            <a:extLst>
              <a:ext uri="{FF2B5EF4-FFF2-40B4-BE49-F238E27FC236}">
                <a16:creationId xmlns:a16="http://schemas.microsoft.com/office/drawing/2014/main" id="{1A537B4E-C973-4F26-AE03-70EB5D9F8019}"/>
              </a:ext>
            </a:extLst>
          </p:cNvPr>
          <p:cNvSpPr txBox="1">
            <a:spLocks noGrp="1"/>
          </p:cNvSpPr>
          <p:nvPr>
            <p:ph type="dt" sz="half" idx="7"/>
          </p:nvPr>
        </p:nvSpPr>
        <p:spPr/>
        <p:txBody>
          <a:bodyPr/>
          <a:lstStyle>
            <a:lvl1pPr>
              <a:defRPr/>
            </a:lvl1pPr>
          </a:lstStyle>
          <a:p>
            <a:pPr lvl="0"/>
            <a:endParaRPr lang="en-US"/>
          </a:p>
        </p:txBody>
      </p:sp>
      <p:sp>
        <p:nvSpPr>
          <p:cNvPr id="8" name="Footer Placeholder 7">
            <a:extLst>
              <a:ext uri="{FF2B5EF4-FFF2-40B4-BE49-F238E27FC236}">
                <a16:creationId xmlns:a16="http://schemas.microsoft.com/office/drawing/2014/main" id="{ACC5F296-8B55-42E0-A694-F43AC71B517E}"/>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33A988A1-0F3B-4306-8C45-BCA96FF15A58}"/>
              </a:ext>
            </a:extLst>
          </p:cNvPr>
          <p:cNvSpPr txBox="1">
            <a:spLocks noGrp="1"/>
          </p:cNvSpPr>
          <p:nvPr>
            <p:ph type="sldNum" sz="quarter" idx="8"/>
          </p:nvPr>
        </p:nvSpPr>
        <p:spPr/>
        <p:txBody>
          <a:bodyPr/>
          <a:lstStyle>
            <a:lvl1pPr>
              <a:defRPr/>
            </a:lvl1pPr>
          </a:lstStyle>
          <a:p>
            <a:pPr lvl="0"/>
            <a:fld id="{97411411-C84A-41A9-8F14-5DB840E2244E}" type="slidenum">
              <a:t>‹#›</a:t>
            </a:fld>
            <a:endParaRPr lang="en-US"/>
          </a:p>
        </p:txBody>
      </p:sp>
    </p:spTree>
    <p:extLst>
      <p:ext uri="{BB962C8B-B14F-4D97-AF65-F5344CB8AC3E}">
        <p14:creationId xmlns:p14="http://schemas.microsoft.com/office/powerpoint/2010/main" val="13070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BB57-19DE-4F1C-AA5E-9994A6E9F3DC}"/>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Date Placeholder 2">
            <a:extLst>
              <a:ext uri="{FF2B5EF4-FFF2-40B4-BE49-F238E27FC236}">
                <a16:creationId xmlns:a16="http://schemas.microsoft.com/office/drawing/2014/main" id="{7DF3925F-4DDA-40BC-B41C-CE49DFA0DEF5}"/>
              </a:ext>
            </a:extLst>
          </p:cNvPr>
          <p:cNvSpPr txBox="1">
            <a:spLocks noGrp="1"/>
          </p:cNvSpPr>
          <p:nvPr>
            <p:ph type="dt" sz="half" idx="7"/>
          </p:nvPr>
        </p:nvSpPr>
        <p:spPr/>
        <p:txBody>
          <a:bodyPr/>
          <a:lstStyle>
            <a:lvl1pPr>
              <a:defRPr/>
            </a:lvl1pPr>
          </a:lstStyle>
          <a:p>
            <a:pPr lvl="0"/>
            <a:endParaRPr lang="en-US"/>
          </a:p>
        </p:txBody>
      </p:sp>
      <p:sp>
        <p:nvSpPr>
          <p:cNvPr id="4" name="Footer Placeholder 3">
            <a:extLst>
              <a:ext uri="{FF2B5EF4-FFF2-40B4-BE49-F238E27FC236}">
                <a16:creationId xmlns:a16="http://schemas.microsoft.com/office/drawing/2014/main" id="{00961EF9-39AE-44EA-A19A-C734E3A310E0}"/>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D769CEE3-4619-4417-A52B-EEB4991C8902}"/>
              </a:ext>
            </a:extLst>
          </p:cNvPr>
          <p:cNvSpPr txBox="1">
            <a:spLocks noGrp="1"/>
          </p:cNvSpPr>
          <p:nvPr>
            <p:ph type="sldNum" sz="quarter" idx="8"/>
          </p:nvPr>
        </p:nvSpPr>
        <p:spPr/>
        <p:txBody>
          <a:bodyPr/>
          <a:lstStyle>
            <a:lvl1pPr>
              <a:defRPr/>
            </a:lvl1pPr>
          </a:lstStyle>
          <a:p>
            <a:pPr lvl="0"/>
            <a:fld id="{DC19FF52-779C-4302-B958-B942B0A04F89}" type="slidenum">
              <a:t>‹#›</a:t>
            </a:fld>
            <a:endParaRPr lang="en-US"/>
          </a:p>
        </p:txBody>
      </p:sp>
    </p:spTree>
    <p:extLst>
      <p:ext uri="{BB962C8B-B14F-4D97-AF65-F5344CB8AC3E}">
        <p14:creationId xmlns:p14="http://schemas.microsoft.com/office/powerpoint/2010/main" val="2649822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3F96B8-D7DF-49C9-AE83-F36686D0B248}"/>
              </a:ext>
            </a:extLst>
          </p:cNvPr>
          <p:cNvSpPr txBox="1">
            <a:spLocks noGrp="1"/>
          </p:cNvSpPr>
          <p:nvPr>
            <p:ph type="dt" sz="half" idx="7"/>
          </p:nvPr>
        </p:nvSpPr>
        <p:spPr/>
        <p:txBody>
          <a:bodyPr/>
          <a:lstStyle>
            <a:lvl1pPr>
              <a:defRPr/>
            </a:lvl1pPr>
          </a:lstStyle>
          <a:p>
            <a:pPr lvl="0"/>
            <a:endParaRPr lang="en-US"/>
          </a:p>
        </p:txBody>
      </p:sp>
      <p:sp>
        <p:nvSpPr>
          <p:cNvPr id="3" name="Footer Placeholder 2">
            <a:extLst>
              <a:ext uri="{FF2B5EF4-FFF2-40B4-BE49-F238E27FC236}">
                <a16:creationId xmlns:a16="http://schemas.microsoft.com/office/drawing/2014/main" id="{E4E6F2C0-708D-4714-8FED-6EEB711C6D29}"/>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3C5418C8-4B7B-4F42-A659-D8C51F2ED7C2}"/>
              </a:ext>
            </a:extLst>
          </p:cNvPr>
          <p:cNvSpPr txBox="1">
            <a:spLocks noGrp="1"/>
          </p:cNvSpPr>
          <p:nvPr>
            <p:ph type="sldNum" sz="quarter" idx="8"/>
          </p:nvPr>
        </p:nvSpPr>
        <p:spPr/>
        <p:txBody>
          <a:bodyPr/>
          <a:lstStyle>
            <a:lvl1pPr>
              <a:defRPr/>
            </a:lvl1pPr>
          </a:lstStyle>
          <a:p>
            <a:pPr lvl="0"/>
            <a:fld id="{B6AFC346-ABDB-4FAF-8A21-E2EDC630A75A}" type="slidenum">
              <a:t>‹#›</a:t>
            </a:fld>
            <a:endParaRPr lang="en-US"/>
          </a:p>
        </p:txBody>
      </p:sp>
      <p:sp>
        <p:nvSpPr>
          <p:cNvPr id="5" name="Title 4">
            <a:extLst>
              <a:ext uri="{FF2B5EF4-FFF2-40B4-BE49-F238E27FC236}">
                <a16:creationId xmlns:a16="http://schemas.microsoft.com/office/drawing/2014/main" id="{EDAA3E2F-DF75-402A-8E0A-78E92A49EDE7}"/>
              </a:ext>
            </a:extLst>
          </p:cNvPr>
          <p:cNvSpPr txBox="1">
            <a:spLocks noGrp="1"/>
          </p:cNvSpPr>
          <p:nvPr>
            <p:ph type="title" idx="4294967295"/>
          </p:nvPr>
        </p:nvSpPr>
        <p:spPr>
          <a:xfrm>
            <a:off x="457200" y="273597"/>
            <a:ext cx="8229243" cy="1144801"/>
          </a:xfrm>
        </p:spPr>
        <p:txBody>
          <a:bodyPr/>
          <a:lstStyle>
            <a:lvl1pPr>
              <a:defRPr/>
            </a:lvl1pPr>
          </a:lstStyle>
          <a:p>
            <a:pPr lvl="0"/>
            <a:endParaRPr lang="en-US"/>
          </a:p>
        </p:txBody>
      </p:sp>
      <p:sp>
        <p:nvSpPr>
          <p:cNvPr id="6" name="Text Placeholder 5">
            <a:extLst>
              <a:ext uri="{FF2B5EF4-FFF2-40B4-BE49-F238E27FC236}">
                <a16:creationId xmlns:a16="http://schemas.microsoft.com/office/drawing/2014/main" id="{FFCE6409-5AB1-4314-8C58-451EB720AC97}"/>
              </a:ext>
            </a:extLst>
          </p:cNvPr>
          <p:cNvSpPr txBox="1">
            <a:spLocks noGrp="1"/>
          </p:cNvSpPr>
          <p:nvPr>
            <p:ph type="body" idx="4294967295"/>
          </p:nvPr>
        </p:nvSpPr>
        <p:spPr>
          <a:xfrm>
            <a:off x="457200" y="1604515"/>
            <a:ext cx="8229243" cy="4525923"/>
          </a:xfrm>
        </p:spPr>
        <p:txBody>
          <a:bodyPr/>
          <a:lstStyle>
            <a:lvl1pPr>
              <a:spcAft>
                <a:spcPts val="1415"/>
              </a:spcAft>
              <a:defRPr sz="3200" kern="1200">
                <a:latin typeface="Arial" pitchFamily="18"/>
                <a:cs typeface="Arial" pitchFamily="2"/>
              </a:defRPr>
            </a:lvl1pPr>
          </a:lstStyle>
          <a:p>
            <a:pPr lvl="0"/>
            <a:endParaRPr lang="en-US"/>
          </a:p>
        </p:txBody>
      </p:sp>
    </p:spTree>
    <p:extLst>
      <p:ext uri="{BB962C8B-B14F-4D97-AF65-F5344CB8AC3E}">
        <p14:creationId xmlns:p14="http://schemas.microsoft.com/office/powerpoint/2010/main" val="12582325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91AA-B9A5-4860-B1CD-FBFB917D74C9}"/>
              </a:ext>
            </a:extLst>
          </p:cNvPr>
          <p:cNvSpPr txBox="1">
            <a:spLocks noGrp="1"/>
          </p:cNvSpPr>
          <p:nvPr>
            <p:ph type="title"/>
          </p:nvPr>
        </p:nvSpPr>
        <p:spPr>
          <a:xfrm>
            <a:off x="623876" y="1709644"/>
            <a:ext cx="7886882" cy="2852644"/>
          </a:xfrm>
        </p:spPr>
        <p:txBody>
          <a:bodyPr anchor="b"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6000" kern="0">
                <a:ea typeface="SimSun"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A37F12EA-987A-4AB6-A08F-B87A7BE83069}"/>
              </a:ext>
            </a:extLst>
          </p:cNvPr>
          <p:cNvSpPr txBox="1">
            <a:spLocks noGrp="1"/>
          </p:cNvSpPr>
          <p:nvPr>
            <p:ph type="body" idx="1"/>
          </p:nvPr>
        </p:nvSpPr>
        <p:spPr>
          <a:xfrm>
            <a:off x="623876" y="4589638"/>
            <a:ext cx="7886882" cy="1500118"/>
          </a:xfrm>
        </p:spPr>
        <p:txBody>
          <a:bodyPr/>
          <a:lstStyle>
            <a:lvl1pPr>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90C8595D-0EC3-4EAD-A19A-C28B890E8922}"/>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F714D392-CC86-4693-B615-43D232D7BDA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94F1636-7A10-461B-AD3E-59E38210EAB4}"/>
              </a:ext>
            </a:extLst>
          </p:cNvPr>
          <p:cNvSpPr txBox="1">
            <a:spLocks noGrp="1"/>
          </p:cNvSpPr>
          <p:nvPr>
            <p:ph type="sldNum" sz="quarter" idx="8"/>
          </p:nvPr>
        </p:nvSpPr>
        <p:spPr/>
        <p:txBody>
          <a:bodyPr/>
          <a:lstStyle>
            <a:lvl1pPr>
              <a:defRPr/>
            </a:lvl1pPr>
          </a:lstStyle>
          <a:p>
            <a:pPr lvl="0"/>
            <a:fld id="{EF58C808-6A19-40B5-9F8B-2875F2BAB953}" type="slidenum">
              <a:t>‹#›</a:t>
            </a:fld>
            <a:endParaRPr lang="en-US"/>
          </a:p>
        </p:txBody>
      </p:sp>
    </p:spTree>
    <p:extLst>
      <p:ext uri="{BB962C8B-B14F-4D97-AF65-F5344CB8AC3E}">
        <p14:creationId xmlns:p14="http://schemas.microsoft.com/office/powerpoint/2010/main" val="2670913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F833-8AEF-40DE-82F7-9750D4FF943D}"/>
              </a:ext>
            </a:extLst>
          </p:cNvPr>
          <p:cNvSpPr txBox="1">
            <a:spLocks noGrp="1"/>
          </p:cNvSpPr>
          <p:nvPr>
            <p:ph type="title"/>
          </p:nvPr>
        </p:nvSpPr>
        <p:spPr>
          <a:xfrm>
            <a:off x="630359" y="457200"/>
            <a:ext cx="2949479" cy="1600200"/>
          </a:xfrm>
        </p:spPr>
        <p:txBody>
          <a:bodyPr anchor="b"/>
          <a:lstStyle>
            <a:lvl1pPr>
              <a:defRPr sz="3200" kern="0">
                <a:solidFill>
                  <a:srgbClr val="000080"/>
                </a:solidFill>
                <a:latin typeface="Thorndale" pitchFamily="18"/>
                <a:cs typeface="Tahoma"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B9FE4D03-EFD8-4945-BEFD-C279522D8825}"/>
              </a:ext>
            </a:extLst>
          </p:cNvPr>
          <p:cNvSpPr txBox="1">
            <a:spLocks noGrp="1"/>
          </p:cNvSpPr>
          <p:nvPr>
            <p:ph type="title" idx="4294967295"/>
          </p:nvPr>
        </p:nvSpPr>
        <p:spPr>
          <a:xfrm>
            <a:off x="3887635" y="987478"/>
            <a:ext cx="4629241" cy="4873678"/>
          </a:xfrm>
        </p:spPr>
        <p:txBody>
          <a:bodyPr anchor="t"/>
          <a:lstStyle>
            <a:lvl1pPr>
              <a:spcAft>
                <a:spcPts val="1285"/>
              </a:spcAft>
              <a:defRPr sz="320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Text Placeholder 3">
            <a:extLst>
              <a:ext uri="{FF2B5EF4-FFF2-40B4-BE49-F238E27FC236}">
                <a16:creationId xmlns:a16="http://schemas.microsoft.com/office/drawing/2014/main" id="{33ABF99D-E7D6-4D24-9071-74A1A686ED4A}"/>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DCBA3AD7-489B-4720-8726-8C95B32DC208}"/>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C395F684-A0B0-42FA-BFFA-67D0E3CE0726}"/>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B077509B-7827-4E5B-9BFB-7BE074A0006F}"/>
              </a:ext>
            </a:extLst>
          </p:cNvPr>
          <p:cNvSpPr txBox="1">
            <a:spLocks noGrp="1"/>
          </p:cNvSpPr>
          <p:nvPr>
            <p:ph type="sldNum" sz="quarter" idx="8"/>
          </p:nvPr>
        </p:nvSpPr>
        <p:spPr/>
        <p:txBody>
          <a:bodyPr/>
          <a:lstStyle>
            <a:lvl1pPr>
              <a:defRPr/>
            </a:lvl1pPr>
          </a:lstStyle>
          <a:p>
            <a:pPr lvl="0"/>
            <a:fld id="{A484D066-6BBC-468F-AFA7-CE02D8BE3CB3}" type="slidenum">
              <a:t>‹#›</a:t>
            </a:fld>
            <a:endParaRPr lang="en-US"/>
          </a:p>
        </p:txBody>
      </p:sp>
    </p:spTree>
    <p:extLst>
      <p:ext uri="{BB962C8B-B14F-4D97-AF65-F5344CB8AC3E}">
        <p14:creationId xmlns:p14="http://schemas.microsoft.com/office/powerpoint/2010/main" val="332840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8E66-91D8-42B6-A5D4-5F00FFE576CA}"/>
              </a:ext>
            </a:extLst>
          </p:cNvPr>
          <p:cNvSpPr txBox="1">
            <a:spLocks noGrp="1"/>
          </p:cNvSpPr>
          <p:nvPr>
            <p:ph type="title"/>
          </p:nvPr>
        </p:nvSpPr>
        <p:spPr>
          <a:xfrm>
            <a:off x="630359" y="457200"/>
            <a:ext cx="2949479" cy="1600200"/>
          </a:xfrm>
        </p:spPr>
        <p:txBody>
          <a:bodyPr anchor="b"/>
          <a:lstStyle>
            <a:lvl1pPr>
              <a:defRPr sz="3200" kern="0">
                <a:solidFill>
                  <a:srgbClr val="000080"/>
                </a:solidFill>
                <a:latin typeface="Thorndale" pitchFamily="18"/>
                <a:cs typeface="Tahoma" pitchFamily="2"/>
              </a:defRPr>
            </a:lvl1pPr>
          </a:lstStyle>
          <a:p>
            <a:pPr lvl="0"/>
            <a:r>
              <a:rPr lang="en-US"/>
              <a:t>Click to edit Master title style</a:t>
            </a:r>
          </a:p>
        </p:txBody>
      </p:sp>
      <p:sp>
        <p:nvSpPr>
          <p:cNvPr id="3" name="Picture Placeholder 2">
            <a:extLst>
              <a:ext uri="{FF2B5EF4-FFF2-40B4-BE49-F238E27FC236}">
                <a16:creationId xmlns:a16="http://schemas.microsoft.com/office/drawing/2014/main" id="{BF84A567-18B4-4D47-B8A8-EFD67E45E731}"/>
              </a:ext>
            </a:extLst>
          </p:cNvPr>
          <p:cNvSpPr txBox="1">
            <a:spLocks noGrp="1"/>
          </p:cNvSpPr>
          <p:nvPr>
            <p:ph type="title" idx="4294967295"/>
          </p:nvPr>
        </p:nvSpPr>
        <p:spPr>
          <a:xfrm>
            <a:off x="3887635" y="987478"/>
            <a:ext cx="4629241" cy="4873678"/>
          </a:xfrm>
        </p:spPr>
        <p:txBody>
          <a:bodyPr anchor="t"/>
          <a:lstStyle>
            <a:lvl1pPr>
              <a:defRPr/>
            </a:lvl1pPr>
          </a:lstStyle>
          <a:p>
            <a:pPr lvl="0"/>
            <a:endParaRPr lang="en-US"/>
          </a:p>
        </p:txBody>
      </p:sp>
      <p:sp>
        <p:nvSpPr>
          <p:cNvPr id="4" name="Text Placeholder 3">
            <a:extLst>
              <a:ext uri="{FF2B5EF4-FFF2-40B4-BE49-F238E27FC236}">
                <a16:creationId xmlns:a16="http://schemas.microsoft.com/office/drawing/2014/main" id="{6348452D-DE33-4FEA-982A-E7622EDF12A3}"/>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9E9C96A8-9CA1-41D6-B746-BDA57F30C8BA}"/>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F2A2B8ED-E131-4CC1-9813-00633FA2520F}"/>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3AC5FFCD-E46B-43DF-9F26-95F20D9A9D19}"/>
              </a:ext>
            </a:extLst>
          </p:cNvPr>
          <p:cNvSpPr txBox="1">
            <a:spLocks noGrp="1"/>
          </p:cNvSpPr>
          <p:nvPr>
            <p:ph type="sldNum" sz="quarter" idx="8"/>
          </p:nvPr>
        </p:nvSpPr>
        <p:spPr/>
        <p:txBody>
          <a:bodyPr/>
          <a:lstStyle>
            <a:lvl1pPr>
              <a:defRPr/>
            </a:lvl1pPr>
          </a:lstStyle>
          <a:p>
            <a:pPr lvl="0"/>
            <a:fld id="{3873653F-7A8D-48E9-A6C3-C2A423F72E69}" type="slidenum">
              <a:t>‹#›</a:t>
            </a:fld>
            <a:endParaRPr lang="en-US"/>
          </a:p>
        </p:txBody>
      </p:sp>
    </p:spTree>
    <p:extLst>
      <p:ext uri="{BB962C8B-B14F-4D97-AF65-F5344CB8AC3E}">
        <p14:creationId xmlns:p14="http://schemas.microsoft.com/office/powerpoint/2010/main" val="37032510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F3BF-E748-4255-86FD-A93A031327C0}"/>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F398175C-5406-4B9B-81A2-6BC99C68995C}"/>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45739-38DE-4294-836E-E8FA20CAF883}"/>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E99479F4-2DB4-4B24-9C2C-D268191037FA}"/>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A8B0A3C4-DB33-45BB-876F-835B88F8A168}"/>
              </a:ext>
            </a:extLst>
          </p:cNvPr>
          <p:cNvSpPr txBox="1">
            <a:spLocks noGrp="1"/>
          </p:cNvSpPr>
          <p:nvPr>
            <p:ph type="sldNum" sz="quarter" idx="8"/>
          </p:nvPr>
        </p:nvSpPr>
        <p:spPr/>
        <p:txBody>
          <a:bodyPr/>
          <a:lstStyle>
            <a:lvl1pPr>
              <a:defRPr/>
            </a:lvl1pPr>
          </a:lstStyle>
          <a:p>
            <a:pPr lvl="0"/>
            <a:fld id="{7A01A3E1-E404-4EE0-B68F-617217FC8ADB}" type="slidenum">
              <a:t>‹#›</a:t>
            </a:fld>
            <a:endParaRPr lang="en-US"/>
          </a:p>
        </p:txBody>
      </p:sp>
    </p:spTree>
    <p:extLst>
      <p:ext uri="{BB962C8B-B14F-4D97-AF65-F5344CB8AC3E}">
        <p14:creationId xmlns:p14="http://schemas.microsoft.com/office/powerpoint/2010/main" val="1460496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2369A1-F18A-473E-93FC-CA78880B46DA}"/>
              </a:ext>
            </a:extLst>
          </p:cNvPr>
          <p:cNvSpPr txBox="1">
            <a:spLocks noGrp="1"/>
          </p:cNvSpPr>
          <p:nvPr>
            <p:ph type="title" orient="vert"/>
          </p:nvPr>
        </p:nvSpPr>
        <p:spPr>
          <a:xfrm>
            <a:off x="6629400" y="306360"/>
            <a:ext cx="2057400" cy="5408639"/>
          </a:xfrm>
        </p:spPr>
        <p:txBody>
          <a:bodyPr vert="eaVert"/>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EFA0703D-D7B7-40E2-8ED5-CE1803AADECE}"/>
              </a:ext>
            </a:extLst>
          </p:cNvPr>
          <p:cNvSpPr txBox="1">
            <a:spLocks noGrp="1"/>
          </p:cNvSpPr>
          <p:nvPr>
            <p:ph type="body" orient="vert" idx="1"/>
          </p:nvPr>
        </p:nvSpPr>
        <p:spPr>
          <a:xfrm>
            <a:off x="457200" y="306360"/>
            <a:ext cx="6019915" cy="5408639"/>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356D1-0296-460A-BE7F-B3B401D8952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C4F395EE-E9C7-46AE-8066-D2D97D4E5139}"/>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784EB27-FF1D-4DEF-85CD-09FA89F59090}"/>
              </a:ext>
            </a:extLst>
          </p:cNvPr>
          <p:cNvSpPr txBox="1">
            <a:spLocks noGrp="1"/>
          </p:cNvSpPr>
          <p:nvPr>
            <p:ph type="sldNum" sz="quarter" idx="8"/>
          </p:nvPr>
        </p:nvSpPr>
        <p:spPr/>
        <p:txBody>
          <a:bodyPr/>
          <a:lstStyle>
            <a:lvl1pPr>
              <a:defRPr/>
            </a:lvl1pPr>
          </a:lstStyle>
          <a:p>
            <a:pPr lvl="0"/>
            <a:fld id="{95398F81-ACDA-4656-95DF-E71DC834EF05}" type="slidenum">
              <a:t>‹#›</a:t>
            </a:fld>
            <a:endParaRPr lang="en-US"/>
          </a:p>
        </p:txBody>
      </p:sp>
    </p:spTree>
    <p:extLst>
      <p:ext uri="{BB962C8B-B14F-4D97-AF65-F5344CB8AC3E}">
        <p14:creationId xmlns:p14="http://schemas.microsoft.com/office/powerpoint/2010/main" val="2748593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BAB1-6FC7-491A-A269-6197ADFC428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a:extLst>
              <a:ext uri="{FF2B5EF4-FFF2-40B4-BE49-F238E27FC236}">
                <a16:creationId xmlns:a16="http://schemas.microsoft.com/office/drawing/2014/main" id="{78601852-2424-4E3B-8868-E74AC45F064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E76E2DE-EF61-4845-9CFA-AADC9AA2A6C7}"/>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B66BA2DA-810C-45C9-97D3-4A483F24CF9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FD3077C-FB92-462E-87CC-F0C8B2DA2144}"/>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15312582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6EEA-0BE4-4BFE-807D-7F0C5CA5450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99C75C5-03F7-4978-9388-12B3195FA4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EE45ECA-678C-49C8-A126-9B01EA7B7031}"/>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B1A60217-59AB-4B8B-817E-FCC76EF03BB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7A2E012-EC3D-4359-B0F6-1F37C9ADB177}"/>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956552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B793-DB4C-4E6B-88C0-C57C1046607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7A45633-360B-4345-BF2F-4E8E1CBD63E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D8D7722-723A-4589-9745-78BDF450E009}"/>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EB7ACFA1-B79E-4332-BD40-5435D4873E7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C64A29-27B1-4B00-9745-1FBA20D0974E}"/>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17596439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DA92-E689-4688-B2BC-5352A6F98ED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4C49B33-EB20-4CC0-8A59-BAE84548E7C3}"/>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E8AD6B7-56B3-4755-86B6-FC02D76F79E6}"/>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1D71444-53C8-47E6-B63C-3CD3ABE2990F}"/>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6" name="Footer Placeholder 5">
            <a:extLst>
              <a:ext uri="{FF2B5EF4-FFF2-40B4-BE49-F238E27FC236}">
                <a16:creationId xmlns:a16="http://schemas.microsoft.com/office/drawing/2014/main" id="{4E4BC78F-ABEF-40BF-A699-835DF5FBC3D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C86F91A-991C-4D20-8866-AED380B66D18}"/>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678945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FEA9-8487-4C0F-9039-6957FC8C3FA0}"/>
              </a:ext>
            </a:extLst>
          </p:cNvPr>
          <p:cNvSpPr>
            <a:spLocks noGrp="1"/>
          </p:cNvSpPr>
          <p:nvPr>
            <p:ph type="title"/>
          </p:nvPr>
        </p:nvSpPr>
        <p:spPr>
          <a:xfrm>
            <a:off x="629841" y="365126"/>
            <a:ext cx="78867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A100B65-4181-4428-B8FA-D39B13E7041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D1F6EC7B-D7E4-4B31-A21A-4E4FA5B53594}"/>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692F909-1499-4552-9E79-2CDAEB5830A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799402-E742-487A-A2C2-4E88F2352E4A}"/>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27BA4-B9AD-41D4-A6AD-A68A21A1D742}"/>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8" name="Footer Placeholder 7">
            <a:extLst>
              <a:ext uri="{FF2B5EF4-FFF2-40B4-BE49-F238E27FC236}">
                <a16:creationId xmlns:a16="http://schemas.microsoft.com/office/drawing/2014/main" id="{4E44455A-9E35-42F7-A3F7-31A1667B0A3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A7F1128-3045-4064-BB61-6B7B8331775B}"/>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23703552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2ACB6-2C68-476D-8607-9D5586692F5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C01739D-9125-4223-B6C9-8B860CB08067}"/>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4" name="Footer Placeholder 3">
            <a:extLst>
              <a:ext uri="{FF2B5EF4-FFF2-40B4-BE49-F238E27FC236}">
                <a16:creationId xmlns:a16="http://schemas.microsoft.com/office/drawing/2014/main" id="{D623DCA8-1BCC-4E8E-93E8-834F7D7EE20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2DD389A-7C9F-43F8-9CF0-3FBC3A5C3D92}"/>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301027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649AD-3BB5-4A33-B5DE-E1A7CD3FB4D6}"/>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7AED92A-21CA-481F-AD50-5EF77C45278B}"/>
              </a:ext>
            </a:extLst>
          </p:cNvPr>
          <p:cNvSpPr txBox="1">
            <a:spLocks noGrp="1"/>
          </p:cNvSpPr>
          <p:nvPr>
            <p:ph type="title" idx="4294967295"/>
          </p:nvPr>
        </p:nvSpPr>
        <p:spPr>
          <a:xfrm>
            <a:off x="457200" y="1174683"/>
            <a:ext cx="4038475" cy="4952884"/>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Content Placeholder 3">
            <a:extLst>
              <a:ext uri="{FF2B5EF4-FFF2-40B4-BE49-F238E27FC236}">
                <a16:creationId xmlns:a16="http://schemas.microsoft.com/office/drawing/2014/main" id="{958B7003-7B94-463C-8E10-D229ABC758EA}"/>
              </a:ext>
            </a:extLst>
          </p:cNvPr>
          <p:cNvSpPr txBox="1">
            <a:spLocks noGrp="1"/>
          </p:cNvSpPr>
          <p:nvPr>
            <p:ph type="title" idx="4294967295"/>
          </p:nvPr>
        </p:nvSpPr>
        <p:spPr>
          <a:xfrm>
            <a:off x="4648315" y="1174683"/>
            <a:ext cx="4038475" cy="4952884"/>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Date Placeholder 4">
            <a:extLst>
              <a:ext uri="{FF2B5EF4-FFF2-40B4-BE49-F238E27FC236}">
                <a16:creationId xmlns:a16="http://schemas.microsoft.com/office/drawing/2014/main" id="{FB28CBA2-AB62-4664-A080-0CD2AA98CE97}"/>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A1224728-D21C-4207-8FA0-E0CC1693E00B}"/>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DD2121E6-340A-4794-98DF-EABCFBC40C4A}"/>
              </a:ext>
            </a:extLst>
          </p:cNvPr>
          <p:cNvSpPr txBox="1">
            <a:spLocks noGrp="1"/>
          </p:cNvSpPr>
          <p:nvPr>
            <p:ph type="sldNum" sz="quarter" idx="8"/>
          </p:nvPr>
        </p:nvSpPr>
        <p:spPr/>
        <p:txBody>
          <a:bodyPr/>
          <a:lstStyle>
            <a:lvl1pPr>
              <a:defRPr/>
            </a:lvl1pPr>
          </a:lstStyle>
          <a:p>
            <a:pPr lvl="0"/>
            <a:fld id="{71F8B687-06A6-4D4C-9F0D-8CEC7AF22DB1}" type="slidenum">
              <a:t>‹#›</a:t>
            </a:fld>
            <a:endParaRPr lang="en-US"/>
          </a:p>
        </p:txBody>
      </p:sp>
    </p:spTree>
    <p:extLst>
      <p:ext uri="{BB962C8B-B14F-4D97-AF65-F5344CB8AC3E}">
        <p14:creationId xmlns:p14="http://schemas.microsoft.com/office/powerpoint/2010/main" val="6081974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4BAB4B-EBAE-4EFD-968E-02CA89A0B7CC}"/>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3" name="Footer Placeholder 2">
            <a:extLst>
              <a:ext uri="{FF2B5EF4-FFF2-40B4-BE49-F238E27FC236}">
                <a16:creationId xmlns:a16="http://schemas.microsoft.com/office/drawing/2014/main" id="{AC9749B1-A552-4D2D-92DF-B422EF21582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F89A730-F257-44A1-AEBF-B87F9968BA97}"/>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32553769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E7C5B-C255-4AF5-9506-A2E0F0EF6D1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2662B3C-1301-4092-841A-FF3DE546013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C0E873C-5D35-41FA-A323-8B927EE2FB8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28DD281-2949-4F90-AE76-3480808D1A77}"/>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6" name="Footer Placeholder 5">
            <a:extLst>
              <a:ext uri="{FF2B5EF4-FFF2-40B4-BE49-F238E27FC236}">
                <a16:creationId xmlns:a16="http://schemas.microsoft.com/office/drawing/2014/main" id="{4B9CC70C-7065-49A2-B54B-357E8C89B32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0C9500E-BE04-41E6-A20C-D27DD2757E44}"/>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1852803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13EC-574D-493D-9214-489C8F3E191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B0DEA3B-ADC3-4AC0-9E97-ACC63E446E4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U"/>
          </a:p>
        </p:txBody>
      </p:sp>
      <p:sp>
        <p:nvSpPr>
          <p:cNvPr id="4" name="Text Placeholder 3">
            <a:extLst>
              <a:ext uri="{FF2B5EF4-FFF2-40B4-BE49-F238E27FC236}">
                <a16:creationId xmlns:a16="http://schemas.microsoft.com/office/drawing/2014/main" id="{0F8F06B9-C607-40E5-9767-728D6B2E62A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4D4AC0B-129A-4B55-832F-69E0C446A81C}"/>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6" name="Footer Placeholder 5">
            <a:extLst>
              <a:ext uri="{FF2B5EF4-FFF2-40B4-BE49-F238E27FC236}">
                <a16:creationId xmlns:a16="http://schemas.microsoft.com/office/drawing/2014/main" id="{61E40BD3-1CC8-4C4A-A961-1608161BEA0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CAB37D7-E3C6-4CC9-B184-C7221C57A462}"/>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263537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2D44-8FBD-425B-A201-A913430CF9D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D5B55A2-F181-4F1B-A524-71A6A21DFC0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C4796B-9AEA-4453-ACDF-FAD282D4BA3B}"/>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A4509335-F9F6-4562-8F5D-B2C17551AAD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5F02AFC-C0FB-421E-88DB-1B498B6965A2}"/>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4257824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8B05BA-D1E4-4A66-B4E0-E7CFF87F4ED5}"/>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86D7752-953A-4DAB-B875-07D778C4AD5E}"/>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7042320-42A7-432C-BA86-380A2A1AE435}"/>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07CBF9E2-A5B9-41A5-B5E8-2FE98A36CEA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2EBCB9E-00C2-489D-8BAE-09958E08D41B}"/>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288488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3146-1E05-49A3-BB79-564880E2B712}"/>
              </a:ext>
            </a:extLst>
          </p:cNvPr>
          <p:cNvSpPr txBox="1">
            <a:spLocks noGrp="1"/>
          </p:cNvSpPr>
          <p:nvPr>
            <p:ph type="title"/>
          </p:nvPr>
        </p:nvSpPr>
        <p:spPr>
          <a:xfrm>
            <a:off x="630359" y="365037"/>
            <a:ext cx="7886882" cy="1325523"/>
          </a:xfrm>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57042DB4-8538-4176-AF09-5B09A1D2A5A8}"/>
              </a:ext>
            </a:extLst>
          </p:cNvPr>
          <p:cNvSpPr txBox="1">
            <a:spLocks noGrp="1"/>
          </p:cNvSpPr>
          <p:nvPr>
            <p:ph type="body" idx="1"/>
          </p:nvPr>
        </p:nvSpPr>
        <p:spPr>
          <a:xfrm>
            <a:off x="630359" y="1681197"/>
            <a:ext cx="3868561" cy="824038"/>
          </a:xfrm>
        </p:spPr>
        <p:txBody>
          <a:bodyPr anchor="b"/>
          <a:lstStyle>
            <a:lvl1pPr>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A1D851CE-4AD1-40C8-B069-8AF320E13D6C}"/>
              </a:ext>
            </a:extLst>
          </p:cNvPr>
          <p:cNvSpPr txBox="1">
            <a:spLocks noGrp="1"/>
          </p:cNvSpPr>
          <p:nvPr>
            <p:ph type="title" idx="4294967295"/>
          </p:nvPr>
        </p:nvSpPr>
        <p:spPr>
          <a:xfrm>
            <a:off x="630359" y="2505236"/>
            <a:ext cx="3868561" cy="3684602"/>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Text Placeholder 4">
            <a:extLst>
              <a:ext uri="{FF2B5EF4-FFF2-40B4-BE49-F238E27FC236}">
                <a16:creationId xmlns:a16="http://schemas.microsoft.com/office/drawing/2014/main" id="{0B6D4A56-14A6-4896-AE6F-1A619950025D}"/>
              </a:ext>
            </a:extLst>
          </p:cNvPr>
          <p:cNvSpPr txBox="1">
            <a:spLocks noGrp="1"/>
          </p:cNvSpPr>
          <p:nvPr>
            <p:ph type="body" idx="3"/>
          </p:nvPr>
        </p:nvSpPr>
        <p:spPr>
          <a:xfrm>
            <a:off x="4629241" y="1681197"/>
            <a:ext cx="3887635" cy="824038"/>
          </a:xfrm>
        </p:spPr>
        <p:txBody>
          <a:bodyPr anchor="b"/>
          <a:lstStyle>
            <a:lvl1pPr>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84450655-67B4-4468-846B-C73A09B581DE}"/>
              </a:ext>
            </a:extLst>
          </p:cNvPr>
          <p:cNvSpPr txBox="1">
            <a:spLocks noGrp="1"/>
          </p:cNvSpPr>
          <p:nvPr>
            <p:ph type="title" idx="4294967295"/>
          </p:nvPr>
        </p:nvSpPr>
        <p:spPr>
          <a:xfrm>
            <a:off x="4629241" y="2505236"/>
            <a:ext cx="3887635" cy="3684602"/>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7" name="Date Placeholder 6">
            <a:extLst>
              <a:ext uri="{FF2B5EF4-FFF2-40B4-BE49-F238E27FC236}">
                <a16:creationId xmlns:a16="http://schemas.microsoft.com/office/drawing/2014/main" id="{00C93D77-D8F4-481A-BD28-31725953DDC6}"/>
              </a:ext>
            </a:extLst>
          </p:cNvPr>
          <p:cNvSpPr txBox="1">
            <a:spLocks noGrp="1"/>
          </p:cNvSpPr>
          <p:nvPr>
            <p:ph type="dt" sz="half" idx="7"/>
          </p:nvPr>
        </p:nvSpPr>
        <p:spPr/>
        <p:txBody>
          <a:bodyPr/>
          <a:lstStyle>
            <a:lvl1pPr>
              <a:defRPr/>
            </a:lvl1pPr>
          </a:lstStyle>
          <a:p>
            <a:pPr lvl="0"/>
            <a:endParaRPr lang="en-US"/>
          </a:p>
        </p:txBody>
      </p:sp>
      <p:sp>
        <p:nvSpPr>
          <p:cNvPr id="8" name="Footer Placeholder 7">
            <a:extLst>
              <a:ext uri="{FF2B5EF4-FFF2-40B4-BE49-F238E27FC236}">
                <a16:creationId xmlns:a16="http://schemas.microsoft.com/office/drawing/2014/main" id="{F3767899-4D36-4309-A6A4-6447BE8FAA1C}"/>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202793D5-879B-4BC3-B4B7-EABEE5602ADF}"/>
              </a:ext>
            </a:extLst>
          </p:cNvPr>
          <p:cNvSpPr txBox="1">
            <a:spLocks noGrp="1"/>
          </p:cNvSpPr>
          <p:nvPr>
            <p:ph type="sldNum" sz="quarter" idx="8"/>
          </p:nvPr>
        </p:nvSpPr>
        <p:spPr/>
        <p:txBody>
          <a:bodyPr/>
          <a:lstStyle>
            <a:lvl1pPr>
              <a:defRPr/>
            </a:lvl1pPr>
          </a:lstStyle>
          <a:p>
            <a:pPr lvl="0"/>
            <a:fld id="{3E7A7D00-F1BD-4836-85C1-B3B230C5AE8E}" type="slidenum">
              <a:t>‹#›</a:t>
            </a:fld>
            <a:endParaRPr lang="en-US"/>
          </a:p>
        </p:txBody>
      </p:sp>
    </p:spTree>
    <p:extLst>
      <p:ext uri="{BB962C8B-B14F-4D97-AF65-F5344CB8AC3E}">
        <p14:creationId xmlns:p14="http://schemas.microsoft.com/office/powerpoint/2010/main" val="253172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804-58F3-4F5D-98AE-16734E20EE10}"/>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Date Placeholder 2">
            <a:extLst>
              <a:ext uri="{FF2B5EF4-FFF2-40B4-BE49-F238E27FC236}">
                <a16:creationId xmlns:a16="http://schemas.microsoft.com/office/drawing/2014/main" id="{282B36FF-5936-46A2-946F-6BEAFD7D1296}"/>
              </a:ext>
            </a:extLst>
          </p:cNvPr>
          <p:cNvSpPr txBox="1">
            <a:spLocks noGrp="1"/>
          </p:cNvSpPr>
          <p:nvPr>
            <p:ph type="dt" sz="half" idx="7"/>
          </p:nvPr>
        </p:nvSpPr>
        <p:spPr/>
        <p:txBody>
          <a:bodyPr/>
          <a:lstStyle>
            <a:lvl1pPr>
              <a:defRPr/>
            </a:lvl1pPr>
          </a:lstStyle>
          <a:p>
            <a:pPr lvl="0"/>
            <a:endParaRPr lang="en-US"/>
          </a:p>
        </p:txBody>
      </p:sp>
      <p:sp>
        <p:nvSpPr>
          <p:cNvPr id="4" name="Footer Placeholder 3">
            <a:extLst>
              <a:ext uri="{FF2B5EF4-FFF2-40B4-BE49-F238E27FC236}">
                <a16:creationId xmlns:a16="http://schemas.microsoft.com/office/drawing/2014/main" id="{F7C3AF23-5BC1-4370-85F9-BA447CC16522}"/>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D2834FBD-6A90-4950-BAE7-ED7E4B772AA4}"/>
              </a:ext>
            </a:extLst>
          </p:cNvPr>
          <p:cNvSpPr txBox="1">
            <a:spLocks noGrp="1"/>
          </p:cNvSpPr>
          <p:nvPr>
            <p:ph type="sldNum" sz="quarter" idx="8"/>
          </p:nvPr>
        </p:nvSpPr>
        <p:spPr/>
        <p:txBody>
          <a:bodyPr/>
          <a:lstStyle>
            <a:lvl1pPr>
              <a:defRPr/>
            </a:lvl1pPr>
          </a:lstStyle>
          <a:p>
            <a:pPr lvl="0"/>
            <a:fld id="{2402FEAB-F977-45BF-B121-43667CBF0D34}" type="slidenum">
              <a:t>‹#›</a:t>
            </a:fld>
            <a:endParaRPr lang="en-US"/>
          </a:p>
        </p:txBody>
      </p:sp>
    </p:spTree>
    <p:extLst>
      <p:ext uri="{BB962C8B-B14F-4D97-AF65-F5344CB8AC3E}">
        <p14:creationId xmlns:p14="http://schemas.microsoft.com/office/powerpoint/2010/main" val="2922648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4CC7A6-12D8-444D-A7F8-61DEBD011E29}"/>
              </a:ext>
            </a:extLst>
          </p:cNvPr>
          <p:cNvSpPr txBox="1">
            <a:spLocks noGrp="1"/>
          </p:cNvSpPr>
          <p:nvPr>
            <p:ph type="dt" sz="half" idx="7"/>
          </p:nvPr>
        </p:nvSpPr>
        <p:spPr/>
        <p:txBody>
          <a:bodyPr/>
          <a:lstStyle>
            <a:lvl1pPr>
              <a:defRPr/>
            </a:lvl1pPr>
          </a:lstStyle>
          <a:p>
            <a:pPr lvl="0"/>
            <a:endParaRPr lang="en-US"/>
          </a:p>
        </p:txBody>
      </p:sp>
      <p:sp>
        <p:nvSpPr>
          <p:cNvPr id="3" name="Footer Placeholder 2">
            <a:extLst>
              <a:ext uri="{FF2B5EF4-FFF2-40B4-BE49-F238E27FC236}">
                <a16:creationId xmlns:a16="http://schemas.microsoft.com/office/drawing/2014/main" id="{2D50CC6F-7A2D-462C-AA72-E8DE76CBF38B}"/>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2293E883-650C-45E4-B303-D888313F7483}"/>
              </a:ext>
            </a:extLst>
          </p:cNvPr>
          <p:cNvSpPr txBox="1">
            <a:spLocks noGrp="1"/>
          </p:cNvSpPr>
          <p:nvPr>
            <p:ph type="sldNum" sz="quarter" idx="8"/>
          </p:nvPr>
        </p:nvSpPr>
        <p:spPr/>
        <p:txBody>
          <a:bodyPr/>
          <a:lstStyle>
            <a:lvl1pPr>
              <a:defRPr/>
            </a:lvl1pPr>
          </a:lstStyle>
          <a:p>
            <a:pPr lvl="0"/>
            <a:fld id="{996BFB55-7A7B-4792-9378-664EA0F39E54}" type="slidenum">
              <a:t>‹#›</a:t>
            </a:fld>
            <a:endParaRPr lang="en-US"/>
          </a:p>
        </p:txBody>
      </p:sp>
    </p:spTree>
    <p:extLst>
      <p:ext uri="{BB962C8B-B14F-4D97-AF65-F5344CB8AC3E}">
        <p14:creationId xmlns:p14="http://schemas.microsoft.com/office/powerpoint/2010/main" val="346793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AF4D-A146-4F4C-A4C8-6B5F04B98D6E}"/>
              </a:ext>
            </a:extLst>
          </p:cNvPr>
          <p:cNvSpPr txBox="1">
            <a:spLocks noGrp="1"/>
          </p:cNvSpPr>
          <p:nvPr>
            <p:ph type="title"/>
          </p:nvPr>
        </p:nvSpPr>
        <p:spPr>
          <a:xfrm>
            <a:off x="630359" y="457200"/>
            <a:ext cx="2949479" cy="1600200"/>
          </a:xfrm>
        </p:spPr>
        <p:txBody>
          <a:bodyPr anchor="b"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kern="0">
                <a:ea typeface="SimSun"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F0EBC9C-5019-4C73-8532-7F971814499A}"/>
              </a:ext>
            </a:extLst>
          </p:cNvPr>
          <p:cNvSpPr txBox="1">
            <a:spLocks noGrp="1"/>
          </p:cNvSpPr>
          <p:nvPr>
            <p:ph type="title" idx="4294967295"/>
          </p:nvPr>
        </p:nvSpPr>
        <p:spPr>
          <a:xfrm>
            <a:off x="3887635" y="987478"/>
            <a:ext cx="4629241" cy="4873678"/>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Text Placeholder 3">
            <a:extLst>
              <a:ext uri="{FF2B5EF4-FFF2-40B4-BE49-F238E27FC236}">
                <a16:creationId xmlns:a16="http://schemas.microsoft.com/office/drawing/2014/main" id="{8DB4F5B4-48FD-4F8B-9F1D-D2DB3F1E143B}"/>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128077A0-E357-4D05-AC9D-B2ED0B21A18C}"/>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66800F4B-0D7F-4391-A56E-262231F334B8}"/>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95CDB307-AC59-498A-AC9A-A29D711038F4}"/>
              </a:ext>
            </a:extLst>
          </p:cNvPr>
          <p:cNvSpPr txBox="1">
            <a:spLocks noGrp="1"/>
          </p:cNvSpPr>
          <p:nvPr>
            <p:ph type="sldNum" sz="quarter" idx="8"/>
          </p:nvPr>
        </p:nvSpPr>
        <p:spPr/>
        <p:txBody>
          <a:bodyPr/>
          <a:lstStyle>
            <a:lvl1pPr>
              <a:defRPr/>
            </a:lvl1pPr>
          </a:lstStyle>
          <a:p>
            <a:pPr lvl="0"/>
            <a:fld id="{2E700F6F-7395-45E2-AE36-2C46B8D551C1}" type="slidenum">
              <a:t>‹#›</a:t>
            </a:fld>
            <a:endParaRPr lang="en-US"/>
          </a:p>
        </p:txBody>
      </p:sp>
    </p:spTree>
    <p:extLst>
      <p:ext uri="{BB962C8B-B14F-4D97-AF65-F5344CB8AC3E}">
        <p14:creationId xmlns:p14="http://schemas.microsoft.com/office/powerpoint/2010/main" val="2044410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9E3E-B5FD-4784-A4AE-699131E70275}"/>
              </a:ext>
            </a:extLst>
          </p:cNvPr>
          <p:cNvSpPr txBox="1">
            <a:spLocks noGrp="1"/>
          </p:cNvSpPr>
          <p:nvPr>
            <p:ph type="title"/>
          </p:nvPr>
        </p:nvSpPr>
        <p:spPr>
          <a:xfrm>
            <a:off x="630359" y="457200"/>
            <a:ext cx="2949479" cy="1600200"/>
          </a:xfrm>
        </p:spPr>
        <p:txBody>
          <a:bodyPr anchor="b"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kern="0">
                <a:ea typeface="SimSun" pitchFamily="2"/>
              </a:defRPr>
            </a:lvl1pPr>
          </a:lstStyle>
          <a:p>
            <a:pPr lvl="0"/>
            <a:r>
              <a:rPr lang="en-US"/>
              <a:t>Click to edit Master title style</a:t>
            </a:r>
          </a:p>
        </p:txBody>
      </p:sp>
      <p:sp>
        <p:nvSpPr>
          <p:cNvPr id="3" name="Picture Placeholder 2">
            <a:extLst>
              <a:ext uri="{FF2B5EF4-FFF2-40B4-BE49-F238E27FC236}">
                <a16:creationId xmlns:a16="http://schemas.microsoft.com/office/drawing/2014/main" id="{6FEE5FCE-487B-4824-A598-CE1D763665D8}"/>
              </a:ext>
            </a:extLst>
          </p:cNvPr>
          <p:cNvSpPr txBox="1">
            <a:spLocks noGrp="1"/>
          </p:cNvSpPr>
          <p:nvPr>
            <p:ph type="title" idx="4294967295"/>
          </p:nvPr>
        </p:nvSpPr>
        <p:spPr>
          <a:xfrm>
            <a:off x="3887635" y="987478"/>
            <a:ext cx="4629241" cy="4873678"/>
          </a:xfrm>
        </p:spPr>
        <p:txBody>
          <a:bodyPr anchor="t"/>
          <a:lstStyle>
            <a:lvl1pPr>
              <a:defRPr/>
            </a:lvl1pPr>
          </a:lstStyle>
          <a:p>
            <a:pPr lvl="0"/>
            <a:endParaRPr lang="en-US"/>
          </a:p>
        </p:txBody>
      </p:sp>
      <p:sp>
        <p:nvSpPr>
          <p:cNvPr id="4" name="Text Placeholder 3">
            <a:extLst>
              <a:ext uri="{FF2B5EF4-FFF2-40B4-BE49-F238E27FC236}">
                <a16:creationId xmlns:a16="http://schemas.microsoft.com/office/drawing/2014/main" id="{D4EE07B0-9F02-4677-82BB-F2A80173FC2C}"/>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DFCF2BB3-C44F-4598-B7F3-4CF392D53ED7}"/>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5631E84F-F671-4A65-A445-F406A3EE830C}"/>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1EC49570-C82D-42B7-BB73-4818FFC0A683}"/>
              </a:ext>
            </a:extLst>
          </p:cNvPr>
          <p:cNvSpPr txBox="1">
            <a:spLocks noGrp="1"/>
          </p:cNvSpPr>
          <p:nvPr>
            <p:ph type="sldNum" sz="quarter" idx="8"/>
          </p:nvPr>
        </p:nvSpPr>
        <p:spPr/>
        <p:txBody>
          <a:bodyPr/>
          <a:lstStyle>
            <a:lvl1pPr>
              <a:defRPr/>
            </a:lvl1pPr>
          </a:lstStyle>
          <a:p>
            <a:pPr lvl="0"/>
            <a:fld id="{E5945793-1203-43AA-8566-C14CD62A15B6}" type="slidenum">
              <a:t>‹#›</a:t>
            </a:fld>
            <a:endParaRPr lang="en-US"/>
          </a:p>
        </p:txBody>
      </p:sp>
    </p:spTree>
    <p:extLst>
      <p:ext uri="{BB962C8B-B14F-4D97-AF65-F5344CB8AC3E}">
        <p14:creationId xmlns:p14="http://schemas.microsoft.com/office/powerpoint/2010/main" val="1896747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090F2B1-535B-4643-9CA5-FF2E88B87E3E}"/>
              </a:ext>
            </a:extLst>
          </p:cNvPr>
          <p:cNvPicPr>
            <a:picLocks noChangeAspect="1"/>
          </p:cNvPicPr>
          <p:nvPr/>
        </p:nvPicPr>
        <p:blipFill>
          <a:blip>
            <a:lum/>
            <a:alphaModFix/>
          </a:blip>
          <a:srcRect/>
          <a:stretch>
            <a:fillRect/>
          </a:stretch>
        </p:blipFill>
        <p:spPr>
          <a:xfrm>
            <a:off x="0" y="0"/>
            <a:ext cx="9144000" cy="6858000"/>
          </a:xfrm>
          <a:prstGeom prst="rect">
            <a:avLst/>
          </a:prstGeom>
          <a:noFill/>
          <a:ln cap="flat">
            <a:noFill/>
          </a:ln>
        </p:spPr>
      </p:pic>
      <p:sp>
        <p:nvSpPr>
          <p:cNvPr id="3" name="Title Placeholder 2">
            <a:extLst>
              <a:ext uri="{FF2B5EF4-FFF2-40B4-BE49-F238E27FC236}">
                <a16:creationId xmlns:a16="http://schemas.microsoft.com/office/drawing/2014/main" id="{140BC91B-7D05-46B2-A897-40A2816E7176}"/>
              </a:ext>
            </a:extLst>
          </p:cNvPr>
          <p:cNvSpPr txBox="1">
            <a:spLocks noGrp="1"/>
          </p:cNvSpPr>
          <p:nvPr>
            <p:ph type="title"/>
          </p:nvPr>
        </p:nvSpPr>
        <p:spPr>
          <a:xfrm>
            <a:off x="457200" y="190076"/>
            <a:ext cx="8229600" cy="582838"/>
          </a:xfrm>
          <a:prstGeom prst="rect">
            <a:avLst/>
          </a:prstGeom>
          <a:noFill/>
          <a:ln>
            <a:noFill/>
          </a:ln>
        </p:spPr>
        <p:txBody>
          <a:bodyPr vert="horz" wrap="square" lIns="90004" tIns="46798" rIns="90004" bIns="46798" anchor="ctr" anchorCtr="1" compatLnSpc="1">
            <a:noAutofit/>
          </a:bodyPr>
          <a:lstStyle/>
          <a:p>
            <a:pPr lvl="0"/>
            <a:endParaRPr lang="en-US"/>
          </a:p>
        </p:txBody>
      </p:sp>
      <p:sp>
        <p:nvSpPr>
          <p:cNvPr id="4" name="Text Placeholder 3">
            <a:extLst>
              <a:ext uri="{FF2B5EF4-FFF2-40B4-BE49-F238E27FC236}">
                <a16:creationId xmlns:a16="http://schemas.microsoft.com/office/drawing/2014/main" id="{DC1B2A76-51FB-4948-8159-1B288321F0FC}"/>
              </a:ext>
            </a:extLst>
          </p:cNvPr>
          <p:cNvSpPr txBox="1">
            <a:spLocks noGrp="1"/>
          </p:cNvSpPr>
          <p:nvPr>
            <p:ph type="body" idx="1"/>
          </p:nvPr>
        </p:nvSpPr>
        <p:spPr>
          <a:xfrm>
            <a:off x="457200" y="1174318"/>
            <a:ext cx="8229600" cy="4953240"/>
          </a:xfrm>
          <a:prstGeom prst="rect">
            <a:avLst/>
          </a:prstGeom>
          <a:noFill/>
          <a:ln>
            <a:noFill/>
          </a:ln>
        </p:spPr>
        <p:txBody>
          <a:bodyPr vert="horz" wrap="square" lIns="90004" tIns="46798" rIns="90004" bIns="46798"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B5937F-B355-4F11-A83F-0D70906B5288}"/>
              </a:ext>
            </a:extLst>
          </p:cNvPr>
          <p:cNvSpPr txBox="1">
            <a:spLocks noGrp="1"/>
          </p:cNvSpPr>
          <p:nvPr>
            <p:ph type="dt" sz="half" idx="2"/>
          </p:nvPr>
        </p:nvSpPr>
        <p:spPr>
          <a:xfrm>
            <a:off x="456843" y="6244922"/>
            <a:ext cx="2133715"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6" name="Footer Placeholder 5">
            <a:extLst>
              <a:ext uri="{FF2B5EF4-FFF2-40B4-BE49-F238E27FC236}">
                <a16:creationId xmlns:a16="http://schemas.microsoft.com/office/drawing/2014/main" id="{B5B9013B-7759-422B-8120-B3847D478C07}"/>
              </a:ext>
            </a:extLst>
          </p:cNvPr>
          <p:cNvSpPr txBox="1">
            <a:spLocks noGrp="1"/>
          </p:cNvSpPr>
          <p:nvPr>
            <p:ph type="ftr" sz="quarter" idx="3"/>
          </p:nvPr>
        </p:nvSpPr>
        <p:spPr>
          <a:xfrm>
            <a:off x="3124075" y="6244922"/>
            <a:ext cx="2895840"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7" name="Slide Number Placeholder 6">
            <a:extLst>
              <a:ext uri="{FF2B5EF4-FFF2-40B4-BE49-F238E27FC236}">
                <a16:creationId xmlns:a16="http://schemas.microsoft.com/office/drawing/2014/main" id="{70E25848-AD22-432E-97CE-F1279D792B97}"/>
              </a:ext>
            </a:extLst>
          </p:cNvPr>
          <p:cNvSpPr txBox="1">
            <a:spLocks noGrp="1"/>
          </p:cNvSpPr>
          <p:nvPr>
            <p:ph type="sldNum" sz="quarter" idx="4"/>
          </p:nvPr>
        </p:nvSpPr>
        <p:spPr>
          <a:xfrm>
            <a:off x="6552718" y="6244922"/>
            <a:ext cx="2133715"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en-US" sz="1800" b="0" i="0" u="none" strike="noStrike" kern="1200" cap="none" spc="0" baseline="0">
                <a:solidFill>
                  <a:srgbClr val="000000"/>
                </a:solidFill>
                <a:uFillTx/>
                <a:latin typeface="Arial" pitchFamily="18"/>
                <a:ea typeface="Arial" pitchFamily="2"/>
                <a:cs typeface="Arial" pitchFamily="2"/>
              </a:defRPr>
            </a:lvl1pPr>
          </a:lstStyle>
          <a:p>
            <a:pPr lvl="0"/>
            <a:fld id="{224CDB96-16FC-4CFE-AE4C-F57A200A6B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en-US" sz="4400" b="0" i="0" u="none" strike="noStrike" kern="1200" cap="none" spc="0" baseline="0">
          <a:solidFill>
            <a:srgbClr val="000000"/>
          </a:solidFill>
          <a:uFillTx/>
          <a:latin typeface="Arial" pitchFamily="18"/>
          <a:ea typeface="Microsoft YaHei" pitchFamily="2"/>
          <a:cs typeface="Arial" pitchFamily="2"/>
        </a:defRPr>
      </a:lvl1pPr>
    </p:titleStyle>
    <p:bodyStyle>
      <a:lvl1pPr marL="0" marR="0" lvl="0" indent="0" algn="l" defTabSz="914400" rtl="0" fontAlgn="auto" hangingPunct="1">
        <a:lnSpc>
          <a:spcPct val="100000"/>
        </a:lnSpc>
        <a:spcBef>
          <a:spcPts val="800"/>
        </a:spcBef>
        <a:spcAft>
          <a:spcPts val="0"/>
        </a:spcAft>
        <a:buNone/>
        <a:tabLst>
          <a:tab pos="571317" algn="l"/>
          <a:tab pos="1485717" algn="l"/>
          <a:tab pos="2400117" algn="l"/>
          <a:tab pos="3314517" algn="l"/>
          <a:tab pos="4228917" algn="l"/>
          <a:tab pos="5143317" algn="l"/>
          <a:tab pos="6057717" algn="l"/>
          <a:tab pos="6972117" algn="l"/>
          <a:tab pos="7886517" algn="l"/>
          <a:tab pos="8800917" algn="l"/>
          <a:tab pos="9715317" algn="l"/>
        </a:tabLst>
        <a:defRPr lang="en-US" sz="3200" b="0" i="0" u="none" strike="noStrike" kern="0" cap="none" spc="0" baseline="0">
          <a:solidFill>
            <a:srgbClr val="000000"/>
          </a:solidFill>
          <a:uFillTx/>
          <a:latin typeface="Arial" pitchFamily="18"/>
          <a:ea typeface="SimSun" pitchFamily="2"/>
          <a:cs typeface="Arial"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pitchFamily="18"/>
          <a:ea typeface="Microsoft YaHei" pitchFamily="2"/>
          <a:cs typeface="Arial" pitchFamily="2"/>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pitchFamily="18"/>
          <a:ea typeface="Microsoft YaHei" pitchFamily="2"/>
          <a:cs typeface="Arial" pitchFamily="2"/>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91EFF9-D37C-4EF7-939B-B1CAAE30227D}"/>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69EB5F-9262-4375-900E-DCC5BF43E2A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2631AE2-BB6D-4BB6-922D-D5B4CCEB240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9D15C-4229-4ED8-9456-B0F8B68B9A87}" type="datetimeFigureOut">
              <a:rPr lang="en-AU" smtClean="0"/>
              <a:t>7/08/2018</a:t>
            </a:fld>
            <a:endParaRPr lang="en-AU"/>
          </a:p>
        </p:txBody>
      </p:sp>
      <p:sp>
        <p:nvSpPr>
          <p:cNvPr id="5" name="Footer Placeholder 4">
            <a:extLst>
              <a:ext uri="{FF2B5EF4-FFF2-40B4-BE49-F238E27FC236}">
                <a16:creationId xmlns:a16="http://schemas.microsoft.com/office/drawing/2014/main" id="{3C345C90-1533-442D-A885-1585A8E262B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0061E5F-33B4-421A-AD86-DC2DF289E2A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E44EE-3B90-41DE-BB0B-91E881F13E71}"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95745-2C4D-487A-B72A-729CA3FDA3DB}"/>
              </a:ext>
            </a:extLst>
          </p:cNvPr>
          <p:cNvSpPr txBox="1">
            <a:spLocks noGrp="1"/>
          </p:cNvSpPr>
          <p:nvPr>
            <p:ph type="title"/>
          </p:nvPr>
        </p:nvSpPr>
        <p:spPr>
          <a:xfrm>
            <a:off x="457200" y="305638"/>
            <a:ext cx="8229243" cy="1144801"/>
          </a:xfrm>
          <a:prstGeom prst="rect">
            <a:avLst/>
          </a:prstGeom>
          <a:noFill/>
          <a:ln>
            <a:noFill/>
          </a:ln>
        </p:spPr>
        <p:txBody>
          <a:bodyPr vert="horz" wrap="square" lIns="0" tIns="0" rIns="0" bIns="0" anchor="ctr" anchorCtr="1" compatLnSpc="1">
            <a:noAutofit/>
          </a:bodyPr>
          <a:lstStyle/>
          <a:p>
            <a:pPr lvl="0"/>
            <a:endParaRPr lang="en-US"/>
          </a:p>
        </p:txBody>
      </p:sp>
      <p:sp>
        <p:nvSpPr>
          <p:cNvPr id="3" name="Text Placeholder 2">
            <a:extLst>
              <a:ext uri="{FF2B5EF4-FFF2-40B4-BE49-F238E27FC236}">
                <a16:creationId xmlns:a16="http://schemas.microsoft.com/office/drawing/2014/main" id="{657D5028-61B2-40EA-9F03-137DB4670757}"/>
              </a:ext>
            </a:extLst>
          </p:cNvPr>
          <p:cNvSpPr txBox="1">
            <a:spLocks noGrp="1"/>
          </p:cNvSpPr>
          <p:nvPr>
            <p:ph type="body" idx="1"/>
          </p:nvPr>
        </p:nvSpPr>
        <p:spPr>
          <a:xfrm>
            <a:off x="457200" y="1604515"/>
            <a:ext cx="8229243" cy="4110118"/>
          </a:xfrm>
          <a:prstGeom prst="rect">
            <a:avLst/>
          </a:prstGeom>
          <a:noFill/>
          <a:ln>
            <a:noFill/>
          </a:ln>
        </p:spPr>
        <p:txBody>
          <a:bodyPr vert="horz" wrap="square" lIns="0" tIns="0" rIns="0" bIns="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10B6B-78A9-4C4F-8B67-E568808DE80C}"/>
              </a:ext>
            </a:extLst>
          </p:cNvPr>
          <p:cNvSpPr txBox="1">
            <a:spLocks noGrp="1"/>
          </p:cNvSpPr>
          <p:nvPr>
            <p:ph type="dt" sz="half" idx="2"/>
          </p:nvPr>
        </p:nvSpPr>
        <p:spPr>
          <a:xfrm>
            <a:off x="457200" y="6051599"/>
            <a:ext cx="2130122" cy="473037"/>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5" name="Footer Placeholder 4">
            <a:extLst>
              <a:ext uri="{FF2B5EF4-FFF2-40B4-BE49-F238E27FC236}">
                <a16:creationId xmlns:a16="http://schemas.microsoft.com/office/drawing/2014/main" id="{B90A4AA4-59D1-4029-8060-D319D12322DB}"/>
              </a:ext>
            </a:extLst>
          </p:cNvPr>
          <p:cNvSpPr txBox="1">
            <a:spLocks noGrp="1"/>
          </p:cNvSpPr>
          <p:nvPr>
            <p:ph type="ftr" sz="quarter" idx="3"/>
          </p:nvPr>
        </p:nvSpPr>
        <p:spPr>
          <a:xfrm>
            <a:off x="3126964" y="6051599"/>
            <a:ext cx="2898364" cy="473037"/>
          </a:xfrm>
          <a:prstGeom prst="rect">
            <a:avLst/>
          </a:prstGeom>
          <a:noFill/>
          <a:ln>
            <a:noFill/>
          </a:ln>
        </p:spPr>
        <p:txBody>
          <a:bodyPr vert="horz" wrap="square" lIns="0" tIns="0" rIns="0" bIns="0" anchor="t" anchorCtr="1"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6" name="Slide Number Placeholder 5">
            <a:extLst>
              <a:ext uri="{FF2B5EF4-FFF2-40B4-BE49-F238E27FC236}">
                <a16:creationId xmlns:a16="http://schemas.microsoft.com/office/drawing/2014/main" id="{C20415A9-ED48-47AC-ACF8-3605BB1B58B7}"/>
              </a:ext>
            </a:extLst>
          </p:cNvPr>
          <p:cNvSpPr txBox="1">
            <a:spLocks noGrp="1"/>
          </p:cNvSpPr>
          <p:nvPr>
            <p:ph type="sldNum" sz="quarter" idx="4"/>
          </p:nvPr>
        </p:nvSpPr>
        <p:spPr>
          <a:xfrm>
            <a:off x="6555964" y="6051599"/>
            <a:ext cx="2130122" cy="4730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fld id="{0414C7B0-489A-40A7-AE80-55457221D7E4}" type="slidenum">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ctr" defTabSz="914400" rtl="0" fontAlgn="auto" hangingPunct="0">
        <a:lnSpc>
          <a:spcPct val="100000"/>
        </a:lnSpc>
        <a:spcBef>
          <a:spcPts val="0"/>
        </a:spcBef>
        <a:spcAft>
          <a:spcPts val="0"/>
        </a:spcAft>
        <a:buNone/>
        <a:tabLst/>
        <a:defRPr lang="en-US" sz="4400" b="0" i="0" u="none" strike="noStrike" kern="1200" cap="none" spc="0" baseline="0">
          <a:solidFill>
            <a:srgbClr val="000000"/>
          </a:solidFill>
          <a:uFillTx/>
          <a:latin typeface="Arial" pitchFamily="18"/>
          <a:ea typeface="Microsoft YaHei" pitchFamily="2"/>
          <a:cs typeface="Arial" pitchFamily="2"/>
        </a:defRPr>
      </a:lvl1pPr>
    </p:titleStyle>
    <p:bodyStyle>
      <a:lvl1pPr marL="0" marR="0" lvl="0" indent="0" defTabSz="914400" rtl="0" fontAlgn="auto" hangingPunct="0">
        <a:lnSpc>
          <a:spcPct val="100000"/>
        </a:lnSpc>
        <a:spcBef>
          <a:spcPts val="0"/>
        </a:spcBef>
        <a:spcAft>
          <a:spcPts val="1285"/>
        </a:spcAft>
        <a:buNone/>
        <a:tabLst/>
        <a:defRPr lang="en-US" sz="2910" b="0" i="0" u="none" strike="noStrike" kern="0" cap="none" spc="0" baseline="0">
          <a:solidFill>
            <a:srgbClr val="000000"/>
          </a:solidFill>
          <a:uFillTx/>
          <a:latin typeface="Thorndale" pitchFamily="18"/>
          <a:ea typeface="Microsoft YaHei" pitchFamily="2"/>
          <a:cs typeface="Tahoma"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pitchFamily="18"/>
          <a:ea typeface="Microsoft YaHei" pitchFamily="2"/>
          <a:cs typeface="Arial" pitchFamily="2"/>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pitchFamily="18"/>
          <a:ea typeface="Microsoft YaHei" pitchFamily="2"/>
          <a:cs typeface="Arial" pitchFamily="2"/>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9000" r="-2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D8D832-9C2A-4AD0-8BA6-C0B03ADCCE6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4260B56-71A0-40CD-98E5-267D669081F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B392382-8FAC-42C3-BAE1-C1294CF8DB7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A2BE201F-8A80-412A-8356-CC9C3B4B7A5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DA71C45-9778-4551-A4CE-B5C25B1A984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5C239F5-611B-48A8-BBAD-F555BC70F7F8}" type="slidenum">
              <a:rPr lang="en-AU" smtClean="0"/>
              <a:t>‹#›</a:t>
            </a:fld>
            <a:endParaRPr lang="en-AU"/>
          </a:p>
        </p:txBody>
      </p:sp>
    </p:spTree>
    <p:extLst>
      <p:ext uri="{BB962C8B-B14F-4D97-AF65-F5344CB8AC3E}">
        <p14:creationId xmlns:p14="http://schemas.microsoft.com/office/powerpoint/2010/main" val="20939902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71.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page1">
    <p:bg>
      <p:bgPr>
        <a:solidFill>
          <a:srgbClr val="FFFFFF"/>
        </a:solid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9E78C635-EC8D-45FC-A30A-969739102875}"/>
              </a:ext>
            </a:extLst>
          </p:cNvPr>
          <p:cNvSpPr txBox="1"/>
          <p:nvPr/>
        </p:nvSpPr>
        <p:spPr>
          <a:xfrm>
            <a:off x="2027160" y="4023360"/>
            <a:ext cx="2727719" cy="887306"/>
          </a:xfrm>
          <a:prstGeom prst="rect">
            <a:avLst/>
          </a:prstGeom>
          <a:noFill/>
          <a:ln cap="flat">
            <a:noFill/>
          </a:ln>
        </p:spPr>
        <p:txBody>
          <a:bodyPr vert="horz" wrap="square" lIns="90004" tIns="46798" rIns="90004" bIns="46798" anchor="t" anchorCtr="1" compatLnSpc="0">
            <a:noAutofit/>
          </a:bodyPr>
          <a:lstStyle/>
          <a:p>
            <a:pPr marL="0" marR="0" lvl="0" indent="0" algn="l" defTabSz="914400" rtl="0" fontAlgn="auto" hangingPunct="0">
              <a:lnSpc>
                <a:spcPct val="100000"/>
              </a:lnSpc>
              <a:spcBef>
                <a:spcPts val="175"/>
              </a:spcBef>
              <a:spcAft>
                <a:spcPts val="0"/>
              </a:spcAft>
              <a:buNone/>
              <a:tabLst/>
              <a:defRPr sz="1800" b="0" i="0" u="none" strike="noStrike" kern="0" cap="none" spc="0" baseline="0">
                <a:solidFill>
                  <a:srgbClr val="000000"/>
                </a:solidFill>
                <a:uFillTx/>
              </a:defRPr>
            </a:pPr>
            <a:r>
              <a:rPr lang="en-AU" sz="1500" b="0" i="0" u="none" strike="noStrike" kern="1200" cap="none" spc="0" baseline="0">
                <a:solidFill>
                  <a:srgbClr val="000000"/>
                </a:solidFill>
                <a:uFillTx/>
                <a:latin typeface="Thorndale" pitchFamily="18"/>
                <a:ea typeface="Andale Sans UI" pitchFamily="2"/>
                <a:cs typeface="Tahoma" pitchFamily="2"/>
              </a:rPr>
              <a:t>An immersive Adventure, Puzzle Game.</a:t>
            </a:r>
          </a:p>
          <a:p>
            <a:pPr marL="0" marR="0" lvl="0" indent="0" algn="ctr" defTabSz="914400" rtl="0" fontAlgn="auto" hangingPunct="0">
              <a:lnSpc>
                <a:spcPct val="100000"/>
              </a:lnSpc>
              <a:spcBef>
                <a:spcPts val="175"/>
              </a:spcBef>
              <a:spcAft>
                <a:spcPts val="0"/>
              </a:spcAft>
              <a:buNone/>
              <a:tabLst/>
              <a:defRPr sz="1800" b="0" i="0" u="none" strike="noStrike" kern="0" cap="none" spc="0" baseline="0">
                <a:solidFill>
                  <a:srgbClr val="000000"/>
                </a:solidFill>
                <a:uFillTx/>
              </a:defRPr>
            </a:pPr>
            <a:endParaRPr lang="en-AU" sz="1500" b="0" i="0" u="none" strike="noStrike" kern="1200" cap="none" spc="0" baseline="0">
              <a:solidFill>
                <a:srgbClr val="000000"/>
              </a:solidFill>
              <a:uFillTx/>
              <a:latin typeface="Thorndale" pitchFamily="18"/>
              <a:ea typeface="Andale Sans UI" pitchFamily="2"/>
              <a:cs typeface="Tahoma" pitchFamily="2"/>
            </a:endParaRPr>
          </a:p>
        </p:txBody>
      </p:sp>
      <p:pic>
        <p:nvPicPr>
          <p:cNvPr id="3" name="Picture 2">
            <a:extLst>
              <a:ext uri="{FF2B5EF4-FFF2-40B4-BE49-F238E27FC236}">
                <a16:creationId xmlns:a16="http://schemas.microsoft.com/office/drawing/2014/main" id="{822AF394-83E5-40DE-A412-559620BAF8B4}"/>
              </a:ext>
            </a:extLst>
          </p:cNvPr>
          <p:cNvPicPr>
            <a:picLocks noChangeAspect="1"/>
          </p:cNvPicPr>
          <p:nvPr/>
        </p:nvPicPr>
        <p:blipFill>
          <a:blip r:embed="rId3">
            <a:lum/>
            <a:alphaModFix/>
          </a:blip>
          <a:srcRect/>
          <a:stretch>
            <a:fillRect/>
          </a:stretch>
        </p:blipFill>
        <p:spPr>
          <a:xfrm>
            <a:off x="1069009" y="2513708"/>
            <a:ext cx="8475134" cy="4793915"/>
          </a:xfrm>
          <a:prstGeom prst="rect">
            <a:avLst/>
          </a:prstGeom>
          <a:noFill/>
          <a:ln cap="flat">
            <a:noFill/>
          </a:ln>
        </p:spPr>
      </p:pic>
      <p:pic>
        <p:nvPicPr>
          <p:cNvPr id="4" name="Picture 3">
            <a:extLst>
              <a:ext uri="{FF2B5EF4-FFF2-40B4-BE49-F238E27FC236}">
                <a16:creationId xmlns:a16="http://schemas.microsoft.com/office/drawing/2014/main" id="{F63770B3-F1AE-42F7-8C9C-BE5B6737B7E5}"/>
              </a:ext>
            </a:extLst>
          </p:cNvPr>
          <p:cNvPicPr>
            <a:picLocks noChangeAspect="1"/>
          </p:cNvPicPr>
          <p:nvPr/>
        </p:nvPicPr>
        <p:blipFill>
          <a:blip r:embed="rId4">
            <a:lum/>
            <a:alphaModFix/>
          </a:blip>
          <a:srcRect/>
          <a:stretch>
            <a:fillRect/>
          </a:stretch>
        </p:blipFill>
        <p:spPr>
          <a:xfrm>
            <a:off x="7680960" y="457200"/>
            <a:ext cx="1005840" cy="1097280"/>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408D1-030B-4C0E-8CB9-F9906C09061F}"/>
              </a:ext>
            </a:extLst>
          </p:cNvPr>
          <p:cNvSpPr txBox="1"/>
          <p:nvPr/>
        </p:nvSpPr>
        <p:spPr>
          <a:xfrm>
            <a:off x="0" y="0"/>
            <a:ext cx="9144000" cy="685800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Subtitle 3">
            <a:extLst>
              <a:ext uri="{FF2B5EF4-FFF2-40B4-BE49-F238E27FC236}">
                <a16:creationId xmlns:a16="http://schemas.microsoft.com/office/drawing/2014/main" id="{5330D02A-94E9-469A-81EC-2C9B3BA02576}"/>
              </a:ext>
            </a:extLst>
          </p:cNvPr>
          <p:cNvSpPr txBox="1">
            <a:spLocks noGrp="1"/>
          </p:cNvSpPr>
          <p:nvPr>
            <p:ph type="subTitle" idx="4294967295"/>
          </p:nvPr>
        </p:nvSpPr>
        <p:spPr>
          <a:xfrm>
            <a:off x="365760" y="365760"/>
            <a:ext cx="8353437" cy="6126480"/>
          </a:xfrm>
        </p:spPr>
        <p:txBody>
          <a:bodyPr anchor="ctr" anchorCtr="1"/>
          <a:lstStyle/>
          <a:p>
            <a:pPr lvl="0" algn="ctr"/>
            <a:endParaRPr lang="en-US" sz="1500"/>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latin typeface="Arial" pitchFamily="34"/>
              </a:rPr>
              <a:t>Ancient earth objects keep appearing and locals are frightened as they are unaware of what they are, you as a adventurer must take up the challenge to adventure out into the unknown and find them and put things right.</a:t>
            </a:r>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GB" sz="1600">
              <a:latin typeface="Arial" pitchFamily="34"/>
              <a:cs typeface="Arial" pitchFamily="2"/>
            </a:endParaRPr>
          </a:p>
          <a:p>
            <a:pPr lvl="0" algn="ctr">
              <a:spcAft>
                <a:spcPts val="0"/>
              </a:spcAft>
            </a:pPr>
            <a:endParaRPr lang="en-US" sz="2000">
              <a:latin typeface="Arial" pitchFamily="34"/>
            </a:endParaRPr>
          </a:p>
          <a:p>
            <a:pPr lvl="0" algn="ctr">
              <a:spcAft>
                <a:spcPts val="0"/>
              </a:spcAft>
            </a:pPr>
            <a:endParaRPr lang="en-US" sz="1600">
              <a:latin typeface="Arial" pitchFamily="34"/>
            </a:endParaRPr>
          </a:p>
        </p:txBody>
      </p:sp>
      <p:pic>
        <p:nvPicPr>
          <p:cNvPr id="4" name="Picture 3">
            <a:extLst>
              <a:ext uri="{FF2B5EF4-FFF2-40B4-BE49-F238E27FC236}">
                <a16:creationId xmlns:a16="http://schemas.microsoft.com/office/drawing/2014/main" id="{69A6DCFC-708B-47BE-9AF7-FC8DCBD4CEFE}"/>
              </a:ext>
            </a:extLst>
          </p:cNvPr>
          <p:cNvPicPr>
            <a:picLocks noChangeAspect="1"/>
          </p:cNvPicPr>
          <p:nvPr/>
        </p:nvPicPr>
        <p:blipFill>
          <a:blip r:embed="rId3">
            <a:lum/>
            <a:alphaModFix/>
          </a:blip>
          <a:srcRect/>
          <a:stretch>
            <a:fillRect/>
          </a:stretch>
        </p:blipFill>
        <p:spPr>
          <a:xfrm>
            <a:off x="640080" y="548640"/>
            <a:ext cx="2341440" cy="1543680"/>
          </a:xfrm>
          <a:prstGeom prst="rect">
            <a:avLst/>
          </a:prstGeom>
          <a:noFill/>
          <a:ln cap="flat">
            <a:noFill/>
          </a:ln>
        </p:spPr>
      </p:pic>
      <p:pic>
        <p:nvPicPr>
          <p:cNvPr id="5" name="Picture 4">
            <a:extLst>
              <a:ext uri="{FF2B5EF4-FFF2-40B4-BE49-F238E27FC236}">
                <a16:creationId xmlns:a16="http://schemas.microsoft.com/office/drawing/2014/main" id="{AF85D325-A918-416A-BB05-92220D948A2B}"/>
              </a:ext>
            </a:extLst>
          </p:cNvPr>
          <p:cNvPicPr>
            <a:picLocks noChangeAspect="1"/>
          </p:cNvPicPr>
          <p:nvPr/>
        </p:nvPicPr>
        <p:blipFill>
          <a:blip r:embed="rId4">
            <a:lum/>
            <a:alphaModFix/>
          </a:blip>
          <a:srcRect/>
          <a:stretch>
            <a:fillRect/>
          </a:stretch>
        </p:blipFill>
        <p:spPr>
          <a:xfrm>
            <a:off x="310319" y="4389120"/>
            <a:ext cx="2798640" cy="1998722"/>
          </a:xfrm>
          <a:prstGeom prst="rect">
            <a:avLst/>
          </a:prstGeom>
          <a:noFill/>
          <a:ln cap="flat">
            <a:noFill/>
          </a:ln>
        </p:spPr>
      </p:pic>
      <p:pic>
        <p:nvPicPr>
          <p:cNvPr id="6" name="Picture 5">
            <a:extLst>
              <a:ext uri="{FF2B5EF4-FFF2-40B4-BE49-F238E27FC236}">
                <a16:creationId xmlns:a16="http://schemas.microsoft.com/office/drawing/2014/main" id="{B6A767C2-AB77-47E8-8A37-9F3C87E6D17D}"/>
              </a:ext>
            </a:extLst>
          </p:cNvPr>
          <p:cNvPicPr>
            <a:picLocks noChangeAspect="1"/>
          </p:cNvPicPr>
          <p:nvPr/>
        </p:nvPicPr>
        <p:blipFill>
          <a:blip r:embed="rId5">
            <a:lum/>
            <a:alphaModFix/>
          </a:blip>
          <a:srcRect/>
          <a:stretch>
            <a:fillRect/>
          </a:stretch>
        </p:blipFill>
        <p:spPr>
          <a:xfrm rot="1147210">
            <a:off x="6144107" y="3545221"/>
            <a:ext cx="1902601" cy="2581195"/>
          </a:xfrm>
          <a:prstGeom prst="rect">
            <a:avLst/>
          </a:prstGeom>
          <a:noFill/>
          <a:ln cap="flat">
            <a:noFill/>
          </a:ln>
        </p:spPr>
      </p:pic>
      <p:pic>
        <p:nvPicPr>
          <p:cNvPr id="7" name="Picture 6">
            <a:extLst>
              <a:ext uri="{FF2B5EF4-FFF2-40B4-BE49-F238E27FC236}">
                <a16:creationId xmlns:a16="http://schemas.microsoft.com/office/drawing/2014/main" id="{E7D8D67B-B195-4C1A-B6CC-BCE3F885A781}"/>
              </a:ext>
            </a:extLst>
          </p:cNvPr>
          <p:cNvPicPr>
            <a:picLocks noChangeAspect="1"/>
          </p:cNvPicPr>
          <p:nvPr/>
        </p:nvPicPr>
        <p:blipFill>
          <a:blip r:embed="rId6">
            <a:lum/>
            <a:alphaModFix/>
          </a:blip>
          <a:srcRect/>
          <a:stretch>
            <a:fillRect/>
          </a:stretch>
        </p:blipFill>
        <p:spPr>
          <a:xfrm>
            <a:off x="3415677" y="3304797"/>
            <a:ext cx="2619362" cy="2857317"/>
          </a:xfrm>
          <a:prstGeom prst="rect">
            <a:avLst/>
          </a:prstGeom>
          <a:noFill/>
          <a:ln cap="flat">
            <a:noFill/>
          </a:ln>
        </p:spPr>
      </p:pic>
      <p:pic>
        <p:nvPicPr>
          <p:cNvPr id="8" name="Picture 7">
            <a:extLst>
              <a:ext uri="{FF2B5EF4-FFF2-40B4-BE49-F238E27FC236}">
                <a16:creationId xmlns:a16="http://schemas.microsoft.com/office/drawing/2014/main" id="{3C9D51A1-991E-4DF2-B90C-5F972A64427B}"/>
              </a:ext>
            </a:extLst>
          </p:cNvPr>
          <p:cNvPicPr>
            <a:picLocks noChangeAspect="1"/>
          </p:cNvPicPr>
          <p:nvPr/>
        </p:nvPicPr>
        <p:blipFill>
          <a:blip r:embed="rId7">
            <a:lum/>
            <a:alphaModFix/>
          </a:blip>
          <a:srcRect/>
          <a:stretch>
            <a:fillRect/>
          </a:stretch>
        </p:blipFill>
        <p:spPr>
          <a:xfrm>
            <a:off x="6675120" y="365760"/>
            <a:ext cx="1868402" cy="2123995"/>
          </a:xfrm>
          <a:prstGeom prst="rect">
            <a:avLst/>
          </a:prstGeom>
          <a:noFill/>
          <a:ln cap="flat">
            <a:noFill/>
          </a:ln>
        </p:spPr>
      </p:pic>
      <p:pic>
        <p:nvPicPr>
          <p:cNvPr id="9" name="Picture 8">
            <a:extLst>
              <a:ext uri="{FF2B5EF4-FFF2-40B4-BE49-F238E27FC236}">
                <a16:creationId xmlns:a16="http://schemas.microsoft.com/office/drawing/2014/main" id="{2A5F6A79-99A2-4765-9EF2-621B00E11825}"/>
              </a:ext>
            </a:extLst>
          </p:cNvPr>
          <p:cNvPicPr>
            <a:picLocks noChangeAspect="1"/>
          </p:cNvPicPr>
          <p:nvPr/>
        </p:nvPicPr>
        <p:blipFill>
          <a:blip r:embed="rId8">
            <a:lum/>
            <a:alphaModFix/>
          </a:blip>
          <a:srcRect/>
          <a:stretch>
            <a:fillRect/>
          </a:stretch>
        </p:blipFill>
        <p:spPr>
          <a:xfrm>
            <a:off x="3383280" y="24478"/>
            <a:ext cx="2651760" cy="2261521"/>
          </a:xfrm>
          <a:prstGeom prst="rect">
            <a:avLst/>
          </a:prstGeom>
          <a:noFill/>
          <a:ln cap="flat">
            <a:noFill/>
          </a:ln>
        </p:spPr>
      </p:pic>
      <p:sp>
        <p:nvSpPr>
          <p:cNvPr id="10" name="TextBox 9">
            <a:extLst>
              <a:ext uri="{FF2B5EF4-FFF2-40B4-BE49-F238E27FC236}">
                <a16:creationId xmlns:a16="http://schemas.microsoft.com/office/drawing/2014/main" id="{072D4846-670E-4EFF-931E-32C19CEEE570}"/>
              </a:ext>
            </a:extLst>
          </p:cNvPr>
          <p:cNvSpPr txBox="1"/>
          <p:nvPr/>
        </p:nvSpPr>
        <p:spPr>
          <a:xfrm>
            <a:off x="4039197" y="24478"/>
            <a:ext cx="1172882" cy="249841"/>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1285"/>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Thorndale" pitchFamily="18"/>
                <a:ea typeface="Thorndale" pitchFamily="18"/>
                <a:cs typeface="Tahoma" pitchFamily="2"/>
              </a:rPr>
              <a:t>The Vision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3C0C4F-B583-44FE-B748-876C81B5E0F8}"/>
              </a:ext>
            </a:extLst>
          </p:cNvPr>
          <p:cNvSpPr txBox="1"/>
          <p:nvPr/>
        </p:nvSpPr>
        <p:spPr>
          <a:xfrm>
            <a:off x="3322801" y="0"/>
            <a:ext cx="2163598" cy="395276"/>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18"/>
                <a:ea typeface="Arial" pitchFamily="2"/>
                <a:cs typeface="Arial" pitchFamily="2"/>
              </a:rPr>
              <a:t>Vision</a:t>
            </a:r>
            <a:r>
              <a:rPr lang="en-US" sz="1800" b="0" i="0" u="none" strike="noStrike" kern="1200" cap="none" spc="0" baseline="0">
                <a:solidFill>
                  <a:srgbClr val="000000"/>
                </a:solidFill>
                <a:uFillTx/>
                <a:latin typeface="Arial" pitchFamily="18"/>
                <a:ea typeface="Arial" pitchFamily="2"/>
                <a:cs typeface="Arial" pitchFamily="2"/>
              </a:rPr>
              <a:t> </a:t>
            </a:r>
            <a:r>
              <a:rPr lang="en-US" sz="2000" b="1" i="0" u="none" strike="noStrike" kern="1200" cap="none" spc="0" baseline="0">
                <a:solidFill>
                  <a:srgbClr val="000000"/>
                </a:solidFill>
                <a:uFillTx/>
                <a:latin typeface="Arial" pitchFamily="18"/>
                <a:ea typeface="Arial" pitchFamily="2"/>
                <a:cs typeface="Arial" pitchFamily="2"/>
              </a:rPr>
              <a:t>Statement</a:t>
            </a:r>
          </a:p>
        </p:txBody>
      </p:sp>
      <p:sp>
        <p:nvSpPr>
          <p:cNvPr id="3" name="TextBox 2">
            <a:extLst>
              <a:ext uri="{FF2B5EF4-FFF2-40B4-BE49-F238E27FC236}">
                <a16:creationId xmlns:a16="http://schemas.microsoft.com/office/drawing/2014/main" id="{58279017-D21B-45F8-B773-5BAA0E6A82FF}"/>
              </a:ext>
            </a:extLst>
          </p:cNvPr>
          <p:cNvSpPr txBox="1"/>
          <p:nvPr/>
        </p:nvSpPr>
        <p:spPr>
          <a:xfrm>
            <a:off x="305281" y="274320"/>
            <a:ext cx="8469355" cy="4824923"/>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0" cap="none" spc="0" baseline="0">
              <a:solidFill>
                <a:srgbClr val="000000"/>
              </a:solidFill>
              <a:uFillTx/>
              <a:latin typeface="Arial" pitchFamily="34"/>
              <a:ea typeface="Microsoft YaHei"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pitchFamily="34"/>
                <a:ea typeface="Arial" pitchFamily="2"/>
                <a:cs typeface="Tahoma" pitchFamily="2"/>
              </a:rPr>
              <a:t>In this world every action has a reaction that effects as you progress with your character.</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0" cap="none" spc="0" baseline="0">
                <a:solidFill>
                  <a:srgbClr val="000000"/>
                </a:solidFill>
                <a:uFillTx/>
                <a:latin typeface="Arial" pitchFamily="34"/>
                <a:ea typeface="Arial" pitchFamily="2"/>
                <a:cs typeface="Tahoma" pitchFamily="2"/>
              </a:rPr>
              <a:t>The player fights enemies, perform a wide variety of missions (quests) which help you discover why you are there and who you are. Collect items, achievement's, levelling up and help with towns/cities.</a:t>
            </a:r>
            <a:r>
              <a:rPr lang="en-GB" sz="1600" b="0" i="0" u="none" strike="noStrike" kern="0" cap="none" spc="0" baseline="0">
                <a:solidFill>
                  <a:srgbClr val="800000"/>
                </a:solidFill>
                <a:uFillTx/>
                <a:latin typeface="Arial" pitchFamily="34"/>
                <a:ea typeface="Arial" pitchFamily="2"/>
                <a:cs typeface="Tahoma" pitchFamily="2"/>
              </a:rPr>
              <a:t> </a:t>
            </a:r>
            <a:r>
              <a:rPr lang="en-GB" sz="1600" b="0" i="0" u="none" strike="noStrike" kern="0" cap="none" spc="0" baseline="0">
                <a:solidFill>
                  <a:srgbClr val="000000"/>
                </a:solidFill>
                <a:uFillTx/>
                <a:latin typeface="Arial" pitchFamily="34"/>
                <a:ea typeface="Arial" pitchFamily="2"/>
                <a:cs typeface="Tahoma" pitchFamily="2"/>
              </a:rPr>
              <a:t>Strategic elements to interact with solving puzzles and Environment vs Player missions and battles.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 </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 </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Items can be sold or used to gain new equipment for your character.</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Currency and Barter system used to trade with NPCs to receive armor, equipment, and weapons as needed to improve your character. </a:t>
            </a:r>
            <a:r>
              <a:rPr lang="en-GB" sz="1500" b="0" i="0" u="none" strike="noStrike" kern="1200" cap="none" spc="0" baseline="0">
                <a:solidFill>
                  <a:srgbClr val="000000"/>
                </a:solidFill>
                <a:uFillTx/>
                <a:latin typeface="Arial" pitchFamily="34"/>
                <a:ea typeface="Arial"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18"/>
                <a:ea typeface="Arial"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18"/>
              <a:ea typeface="Arial"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FF3333"/>
              </a:solidFill>
              <a:uFillTx/>
              <a:latin typeface="Arial" pitchFamily="18"/>
              <a:ea typeface="Arial" pitchFamily="2"/>
              <a:cs typeface="Arial" pitchFamily="2"/>
            </a:endParaRPr>
          </a:p>
        </p:txBody>
      </p:sp>
      <p:sp>
        <p:nvSpPr>
          <p:cNvPr id="4" name="TextBox 3">
            <a:extLst>
              <a:ext uri="{FF2B5EF4-FFF2-40B4-BE49-F238E27FC236}">
                <a16:creationId xmlns:a16="http://schemas.microsoft.com/office/drawing/2014/main" id="{1A3D8E18-ECAE-4984-9A28-8EC538CCA09A}"/>
              </a:ext>
            </a:extLst>
          </p:cNvPr>
          <p:cNvSpPr txBox="1"/>
          <p:nvPr/>
        </p:nvSpPr>
        <p:spPr>
          <a:xfrm>
            <a:off x="184315" y="1079275"/>
            <a:ext cx="180722" cy="456121"/>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5" name="Picture 4">
            <a:extLst>
              <a:ext uri="{FF2B5EF4-FFF2-40B4-BE49-F238E27FC236}">
                <a16:creationId xmlns:a16="http://schemas.microsoft.com/office/drawing/2014/main" id="{9EB348AF-15B7-40B2-91CB-6D4D78404579}"/>
              </a:ext>
            </a:extLst>
          </p:cNvPr>
          <p:cNvPicPr>
            <a:picLocks noChangeAspect="1"/>
          </p:cNvPicPr>
          <p:nvPr/>
        </p:nvPicPr>
        <p:blipFill>
          <a:blip r:embed="rId3">
            <a:lum/>
            <a:alphaModFix/>
          </a:blip>
          <a:srcRect/>
          <a:stretch>
            <a:fillRect/>
          </a:stretch>
        </p:blipFill>
        <p:spPr>
          <a:xfrm>
            <a:off x="548640" y="4767837"/>
            <a:ext cx="862562" cy="810002"/>
          </a:xfrm>
          <a:prstGeom prst="rect">
            <a:avLst/>
          </a:prstGeom>
          <a:noFill/>
          <a:ln cap="flat">
            <a:noFill/>
          </a:ln>
        </p:spPr>
      </p:pic>
      <p:pic>
        <p:nvPicPr>
          <p:cNvPr id="6" name="Picture 5">
            <a:extLst>
              <a:ext uri="{FF2B5EF4-FFF2-40B4-BE49-F238E27FC236}">
                <a16:creationId xmlns:a16="http://schemas.microsoft.com/office/drawing/2014/main" id="{8C6287C5-EE09-4016-9993-4F82FA938780}"/>
              </a:ext>
            </a:extLst>
          </p:cNvPr>
          <p:cNvPicPr>
            <a:picLocks noChangeAspect="1"/>
          </p:cNvPicPr>
          <p:nvPr/>
        </p:nvPicPr>
        <p:blipFill>
          <a:blip r:embed="rId4">
            <a:lum/>
            <a:alphaModFix/>
          </a:blip>
          <a:srcRect/>
          <a:stretch>
            <a:fillRect/>
          </a:stretch>
        </p:blipFill>
        <p:spPr>
          <a:xfrm>
            <a:off x="1106643" y="5394960"/>
            <a:ext cx="1087916" cy="1012679"/>
          </a:xfrm>
          <a:prstGeom prst="rect">
            <a:avLst/>
          </a:prstGeom>
          <a:noFill/>
          <a:ln cap="flat">
            <a:noFill/>
          </a:ln>
        </p:spPr>
      </p:pic>
      <p:pic>
        <p:nvPicPr>
          <p:cNvPr id="7" name="Picture 6">
            <a:extLst>
              <a:ext uri="{FF2B5EF4-FFF2-40B4-BE49-F238E27FC236}">
                <a16:creationId xmlns:a16="http://schemas.microsoft.com/office/drawing/2014/main" id="{BEFB5E5E-6DBB-4BC7-8C8C-AE5E9831245A}"/>
              </a:ext>
            </a:extLst>
          </p:cNvPr>
          <p:cNvPicPr>
            <a:picLocks noChangeAspect="1"/>
          </p:cNvPicPr>
          <p:nvPr/>
        </p:nvPicPr>
        <p:blipFill>
          <a:blip r:embed="rId5">
            <a:lum/>
            <a:alphaModFix/>
          </a:blip>
          <a:srcRect/>
          <a:stretch>
            <a:fillRect/>
          </a:stretch>
        </p:blipFill>
        <p:spPr>
          <a:xfrm>
            <a:off x="2508482" y="5120640"/>
            <a:ext cx="874797" cy="783357"/>
          </a:xfrm>
          <a:prstGeom prst="rect">
            <a:avLst/>
          </a:prstGeom>
          <a:noFill/>
          <a:ln cap="flat">
            <a:noFill/>
          </a:ln>
        </p:spPr>
      </p:pic>
      <p:pic>
        <p:nvPicPr>
          <p:cNvPr id="8" name="Picture 7">
            <a:extLst>
              <a:ext uri="{FF2B5EF4-FFF2-40B4-BE49-F238E27FC236}">
                <a16:creationId xmlns:a16="http://schemas.microsoft.com/office/drawing/2014/main" id="{0EC51575-93BB-4F57-8158-9C165E70F3AD}"/>
              </a:ext>
            </a:extLst>
          </p:cNvPr>
          <p:cNvPicPr>
            <a:picLocks noChangeAspect="1"/>
          </p:cNvPicPr>
          <p:nvPr/>
        </p:nvPicPr>
        <p:blipFill>
          <a:blip r:embed="rId6">
            <a:lum/>
            <a:alphaModFix/>
          </a:blip>
          <a:srcRect/>
          <a:stretch>
            <a:fillRect/>
          </a:stretch>
        </p:blipFill>
        <p:spPr>
          <a:xfrm>
            <a:off x="3291840" y="5852160"/>
            <a:ext cx="690838" cy="561240"/>
          </a:xfrm>
          <a:prstGeom prst="rect">
            <a:avLst/>
          </a:prstGeom>
          <a:noFill/>
          <a:ln cap="flat">
            <a:noFill/>
          </a:ln>
        </p:spPr>
      </p:pic>
      <p:pic>
        <p:nvPicPr>
          <p:cNvPr id="9" name="Picture 8">
            <a:extLst>
              <a:ext uri="{FF2B5EF4-FFF2-40B4-BE49-F238E27FC236}">
                <a16:creationId xmlns:a16="http://schemas.microsoft.com/office/drawing/2014/main" id="{9704869F-7802-48E2-9761-B8046BB5E994}"/>
              </a:ext>
            </a:extLst>
          </p:cNvPr>
          <p:cNvPicPr>
            <a:picLocks noChangeAspect="1"/>
          </p:cNvPicPr>
          <p:nvPr/>
        </p:nvPicPr>
        <p:blipFill>
          <a:blip r:embed="rId7">
            <a:lum/>
            <a:alphaModFix/>
          </a:blip>
          <a:srcRect/>
          <a:stretch>
            <a:fillRect/>
          </a:stretch>
        </p:blipFill>
        <p:spPr>
          <a:xfrm>
            <a:off x="3566160" y="4572000"/>
            <a:ext cx="822603" cy="851041"/>
          </a:xfrm>
          <a:prstGeom prst="rect">
            <a:avLst/>
          </a:prstGeom>
          <a:noFill/>
          <a:ln cap="flat">
            <a:noFill/>
          </a:ln>
        </p:spPr>
      </p:pic>
      <p:pic>
        <p:nvPicPr>
          <p:cNvPr id="10" name="Picture 9">
            <a:extLst>
              <a:ext uri="{FF2B5EF4-FFF2-40B4-BE49-F238E27FC236}">
                <a16:creationId xmlns:a16="http://schemas.microsoft.com/office/drawing/2014/main" id="{A4AA420F-99CC-4284-9867-B9F61BE4AA51}"/>
              </a:ext>
            </a:extLst>
          </p:cNvPr>
          <p:cNvPicPr>
            <a:picLocks noChangeAspect="1"/>
          </p:cNvPicPr>
          <p:nvPr/>
        </p:nvPicPr>
        <p:blipFill>
          <a:blip r:embed="rId8">
            <a:lum/>
            <a:alphaModFix/>
          </a:blip>
          <a:srcRect/>
          <a:stretch>
            <a:fillRect/>
          </a:stretch>
        </p:blipFill>
        <p:spPr>
          <a:xfrm>
            <a:off x="7585917" y="5412242"/>
            <a:ext cx="918002" cy="897117"/>
          </a:xfrm>
          <a:prstGeom prst="rect">
            <a:avLst/>
          </a:prstGeom>
          <a:noFill/>
          <a:ln cap="flat">
            <a:noFill/>
          </a:ln>
        </p:spPr>
      </p:pic>
      <p:pic>
        <p:nvPicPr>
          <p:cNvPr id="11" name="Picture 10">
            <a:extLst>
              <a:ext uri="{FF2B5EF4-FFF2-40B4-BE49-F238E27FC236}">
                <a16:creationId xmlns:a16="http://schemas.microsoft.com/office/drawing/2014/main" id="{1B81DF8E-D7EB-4880-A47C-22CF613BC3CB}"/>
              </a:ext>
            </a:extLst>
          </p:cNvPr>
          <p:cNvPicPr>
            <a:picLocks noChangeAspect="1"/>
          </p:cNvPicPr>
          <p:nvPr/>
        </p:nvPicPr>
        <p:blipFill>
          <a:blip r:embed="rId9">
            <a:lum/>
            <a:alphaModFix/>
          </a:blip>
          <a:srcRect/>
          <a:stretch>
            <a:fillRect/>
          </a:stretch>
        </p:blipFill>
        <p:spPr>
          <a:xfrm>
            <a:off x="4572000" y="5577840"/>
            <a:ext cx="1005840" cy="787316"/>
          </a:xfrm>
          <a:prstGeom prst="rect">
            <a:avLst/>
          </a:prstGeom>
          <a:noFill/>
          <a:ln cap="flat">
            <a:noFill/>
          </a:ln>
        </p:spPr>
      </p:pic>
      <p:pic>
        <p:nvPicPr>
          <p:cNvPr id="12" name="Picture 11">
            <a:extLst>
              <a:ext uri="{FF2B5EF4-FFF2-40B4-BE49-F238E27FC236}">
                <a16:creationId xmlns:a16="http://schemas.microsoft.com/office/drawing/2014/main" id="{52B9E855-E194-45EB-84F6-6B1A9FA2D9FE}"/>
              </a:ext>
            </a:extLst>
          </p:cNvPr>
          <p:cNvPicPr>
            <a:picLocks noChangeAspect="1"/>
          </p:cNvPicPr>
          <p:nvPr/>
        </p:nvPicPr>
        <p:blipFill>
          <a:blip r:embed="rId10">
            <a:lum/>
            <a:alphaModFix/>
          </a:blip>
          <a:srcRect/>
          <a:stretch>
            <a:fillRect/>
          </a:stretch>
        </p:blipFill>
        <p:spPr>
          <a:xfrm>
            <a:off x="6949440" y="2385358"/>
            <a:ext cx="1371600" cy="997921"/>
          </a:xfrm>
          <a:prstGeom prst="rect">
            <a:avLst/>
          </a:prstGeom>
          <a:noFill/>
          <a:ln cap="flat">
            <a:noFill/>
          </a:ln>
        </p:spPr>
      </p:pic>
      <p:pic>
        <p:nvPicPr>
          <p:cNvPr id="13" name="Picture 12">
            <a:extLst>
              <a:ext uri="{FF2B5EF4-FFF2-40B4-BE49-F238E27FC236}">
                <a16:creationId xmlns:a16="http://schemas.microsoft.com/office/drawing/2014/main" id="{D7237092-4778-4369-8162-D89135BB2B25}"/>
              </a:ext>
            </a:extLst>
          </p:cNvPr>
          <p:cNvPicPr>
            <a:picLocks noChangeAspect="1"/>
          </p:cNvPicPr>
          <p:nvPr/>
        </p:nvPicPr>
        <p:blipFill>
          <a:blip r:embed="rId11">
            <a:lum/>
            <a:alphaModFix/>
          </a:blip>
          <a:srcRect/>
          <a:stretch>
            <a:fillRect/>
          </a:stretch>
        </p:blipFill>
        <p:spPr>
          <a:xfrm>
            <a:off x="4202637" y="2468880"/>
            <a:ext cx="1283762" cy="1005840"/>
          </a:xfrm>
          <a:prstGeom prst="rect">
            <a:avLst/>
          </a:prstGeom>
          <a:noFill/>
          <a:ln cap="flat">
            <a:noFill/>
          </a:ln>
        </p:spPr>
      </p:pic>
      <p:pic>
        <p:nvPicPr>
          <p:cNvPr id="14" name="Picture 13">
            <a:extLst>
              <a:ext uri="{FF2B5EF4-FFF2-40B4-BE49-F238E27FC236}">
                <a16:creationId xmlns:a16="http://schemas.microsoft.com/office/drawing/2014/main" id="{34F35932-44A9-4681-A134-37EE86A4F0B4}"/>
              </a:ext>
            </a:extLst>
          </p:cNvPr>
          <p:cNvPicPr>
            <a:picLocks noChangeAspect="1"/>
          </p:cNvPicPr>
          <p:nvPr/>
        </p:nvPicPr>
        <p:blipFill>
          <a:blip r:embed="rId12">
            <a:lum/>
            <a:alphaModFix/>
          </a:blip>
          <a:srcRect/>
          <a:stretch>
            <a:fillRect/>
          </a:stretch>
        </p:blipFill>
        <p:spPr>
          <a:xfrm>
            <a:off x="4846320" y="4536356"/>
            <a:ext cx="968038" cy="950043"/>
          </a:xfrm>
          <a:prstGeom prst="rect">
            <a:avLst/>
          </a:prstGeom>
          <a:noFill/>
          <a:ln cap="flat">
            <a:noFill/>
          </a:ln>
        </p:spPr>
      </p:pic>
      <p:pic>
        <p:nvPicPr>
          <p:cNvPr id="15" name="Picture 14">
            <a:extLst>
              <a:ext uri="{FF2B5EF4-FFF2-40B4-BE49-F238E27FC236}">
                <a16:creationId xmlns:a16="http://schemas.microsoft.com/office/drawing/2014/main" id="{AB3404B2-5BEE-4F15-BFF8-107C148775C6}"/>
              </a:ext>
            </a:extLst>
          </p:cNvPr>
          <p:cNvPicPr>
            <a:picLocks noChangeAspect="1"/>
          </p:cNvPicPr>
          <p:nvPr/>
        </p:nvPicPr>
        <p:blipFill>
          <a:blip r:embed="rId13">
            <a:lum/>
            <a:alphaModFix/>
          </a:blip>
          <a:srcRect/>
          <a:stretch>
            <a:fillRect/>
          </a:stretch>
        </p:blipFill>
        <p:spPr>
          <a:xfrm>
            <a:off x="6400800" y="4551480"/>
            <a:ext cx="1005840" cy="1026359"/>
          </a:xfrm>
          <a:prstGeom prst="rect">
            <a:avLst/>
          </a:prstGeom>
          <a:noFill/>
          <a:ln cap="flat">
            <a:noFill/>
          </a:ln>
        </p:spPr>
      </p:pic>
      <p:pic>
        <p:nvPicPr>
          <p:cNvPr id="16" name="Picture 15">
            <a:extLst>
              <a:ext uri="{FF2B5EF4-FFF2-40B4-BE49-F238E27FC236}">
                <a16:creationId xmlns:a16="http://schemas.microsoft.com/office/drawing/2014/main" id="{3BDDB906-73C8-41A4-AC7A-C6BF8D05DC2F}"/>
              </a:ext>
            </a:extLst>
          </p:cNvPr>
          <p:cNvPicPr>
            <a:picLocks noChangeAspect="1"/>
          </p:cNvPicPr>
          <p:nvPr/>
        </p:nvPicPr>
        <p:blipFill>
          <a:blip r:embed="rId14">
            <a:lum/>
            <a:alphaModFix/>
          </a:blip>
          <a:srcRect/>
          <a:stretch>
            <a:fillRect/>
          </a:stretch>
        </p:blipFill>
        <p:spPr>
          <a:xfrm>
            <a:off x="2286000" y="2468880"/>
            <a:ext cx="1367284" cy="1280160"/>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9064D70-ED8E-483D-9E95-E13276D16B44}"/>
              </a:ext>
            </a:extLst>
          </p:cNvPr>
          <p:cNvSpPr/>
          <p:nvPr/>
        </p:nvSpPr>
        <p:spPr>
          <a:xfrm>
            <a:off x="1463040" y="-1078"/>
            <a:ext cx="5760720" cy="5965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Arial" pitchFamily="18"/>
                <a:ea typeface="Arial" pitchFamily="2"/>
                <a:cs typeface="Arial" pitchFamily="2"/>
              </a:rPr>
              <a:t>Few of the creatures that you Might bump into along the way</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0124ECA5-50D6-44AF-910F-4602016D80D2}"/>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4" name="Picture 3">
            <a:extLst>
              <a:ext uri="{FF2B5EF4-FFF2-40B4-BE49-F238E27FC236}">
                <a16:creationId xmlns:a16="http://schemas.microsoft.com/office/drawing/2014/main" id="{F91EC718-C727-4563-BAF6-7B5A2F50C18F}"/>
              </a:ext>
            </a:extLst>
          </p:cNvPr>
          <p:cNvPicPr>
            <a:picLocks noChangeAspect="1"/>
          </p:cNvPicPr>
          <p:nvPr/>
        </p:nvPicPr>
        <p:blipFill>
          <a:blip r:embed="rId3">
            <a:lum/>
            <a:alphaModFix/>
          </a:blip>
          <a:srcRect/>
          <a:stretch>
            <a:fillRect/>
          </a:stretch>
        </p:blipFill>
        <p:spPr>
          <a:xfrm>
            <a:off x="4758839" y="1188720"/>
            <a:ext cx="1733400" cy="1723680"/>
          </a:xfrm>
          <a:prstGeom prst="rect">
            <a:avLst/>
          </a:prstGeom>
          <a:noFill/>
          <a:ln cap="flat">
            <a:noFill/>
          </a:ln>
        </p:spPr>
      </p:pic>
      <p:pic>
        <p:nvPicPr>
          <p:cNvPr id="5" name="Picture 4">
            <a:extLst>
              <a:ext uri="{FF2B5EF4-FFF2-40B4-BE49-F238E27FC236}">
                <a16:creationId xmlns:a16="http://schemas.microsoft.com/office/drawing/2014/main" id="{5F5011C5-AF65-4F6F-9EBF-3517BCE6D389}"/>
              </a:ext>
            </a:extLst>
          </p:cNvPr>
          <p:cNvPicPr>
            <a:picLocks noChangeAspect="1"/>
          </p:cNvPicPr>
          <p:nvPr/>
        </p:nvPicPr>
        <p:blipFill>
          <a:blip r:embed="rId4">
            <a:lum/>
            <a:alphaModFix/>
          </a:blip>
          <a:srcRect/>
          <a:stretch>
            <a:fillRect/>
          </a:stretch>
        </p:blipFill>
        <p:spPr>
          <a:xfrm>
            <a:off x="822960" y="640080"/>
            <a:ext cx="1371600" cy="1828800"/>
          </a:xfrm>
          <a:prstGeom prst="rect">
            <a:avLst/>
          </a:prstGeom>
          <a:noFill/>
          <a:ln cap="flat">
            <a:noFill/>
          </a:ln>
        </p:spPr>
      </p:pic>
      <p:pic>
        <p:nvPicPr>
          <p:cNvPr id="6" name="Picture 5">
            <a:extLst>
              <a:ext uri="{FF2B5EF4-FFF2-40B4-BE49-F238E27FC236}">
                <a16:creationId xmlns:a16="http://schemas.microsoft.com/office/drawing/2014/main" id="{51DC61F3-F7D4-4347-AC8F-ED5DCC72A9E3}"/>
              </a:ext>
            </a:extLst>
          </p:cNvPr>
          <p:cNvPicPr>
            <a:picLocks noChangeAspect="1"/>
          </p:cNvPicPr>
          <p:nvPr/>
        </p:nvPicPr>
        <p:blipFill>
          <a:blip r:embed="rId5">
            <a:lum/>
            <a:alphaModFix/>
          </a:blip>
          <a:srcRect/>
          <a:stretch>
            <a:fillRect/>
          </a:stretch>
        </p:blipFill>
        <p:spPr>
          <a:xfrm>
            <a:off x="274320" y="2194560"/>
            <a:ext cx="2103120" cy="2103120"/>
          </a:xfrm>
          <a:prstGeom prst="rect">
            <a:avLst/>
          </a:prstGeom>
          <a:noFill/>
          <a:ln cap="flat">
            <a:noFill/>
          </a:ln>
        </p:spPr>
      </p:pic>
      <p:pic>
        <p:nvPicPr>
          <p:cNvPr id="7" name="Picture 6">
            <a:extLst>
              <a:ext uri="{FF2B5EF4-FFF2-40B4-BE49-F238E27FC236}">
                <a16:creationId xmlns:a16="http://schemas.microsoft.com/office/drawing/2014/main" id="{E6B5558B-E355-4873-99C5-DC2D898212D5}"/>
              </a:ext>
            </a:extLst>
          </p:cNvPr>
          <p:cNvPicPr>
            <a:picLocks noChangeAspect="1"/>
          </p:cNvPicPr>
          <p:nvPr/>
        </p:nvPicPr>
        <p:blipFill>
          <a:blip r:embed="rId6">
            <a:lum/>
            <a:alphaModFix/>
          </a:blip>
          <a:srcRect/>
          <a:stretch>
            <a:fillRect/>
          </a:stretch>
        </p:blipFill>
        <p:spPr>
          <a:xfrm>
            <a:off x="2286000" y="548640"/>
            <a:ext cx="2286000" cy="1463040"/>
          </a:xfrm>
          <a:prstGeom prst="rect">
            <a:avLst/>
          </a:prstGeom>
          <a:noFill/>
          <a:ln cap="flat">
            <a:noFill/>
          </a:ln>
        </p:spPr>
      </p:pic>
      <p:pic>
        <p:nvPicPr>
          <p:cNvPr id="8" name="Picture 7">
            <a:extLst>
              <a:ext uri="{FF2B5EF4-FFF2-40B4-BE49-F238E27FC236}">
                <a16:creationId xmlns:a16="http://schemas.microsoft.com/office/drawing/2014/main" id="{8FCC5E5B-2969-4137-A66C-32A53F29B755}"/>
              </a:ext>
            </a:extLst>
          </p:cNvPr>
          <p:cNvPicPr>
            <a:picLocks noChangeAspect="1"/>
          </p:cNvPicPr>
          <p:nvPr/>
        </p:nvPicPr>
        <p:blipFill>
          <a:blip r:embed="rId7">
            <a:lum/>
            <a:alphaModFix/>
          </a:blip>
          <a:srcRect/>
          <a:stretch>
            <a:fillRect/>
          </a:stretch>
        </p:blipFill>
        <p:spPr>
          <a:xfrm>
            <a:off x="2269796" y="2011680"/>
            <a:ext cx="1845003" cy="2009878"/>
          </a:xfrm>
          <a:prstGeom prst="rect">
            <a:avLst/>
          </a:prstGeom>
          <a:noFill/>
          <a:ln cap="flat">
            <a:noFill/>
          </a:ln>
        </p:spPr>
      </p:pic>
      <p:pic>
        <p:nvPicPr>
          <p:cNvPr id="9" name="Picture 8">
            <a:extLst>
              <a:ext uri="{FF2B5EF4-FFF2-40B4-BE49-F238E27FC236}">
                <a16:creationId xmlns:a16="http://schemas.microsoft.com/office/drawing/2014/main" id="{12822A01-48B4-4702-8804-C63A7500B60C}"/>
              </a:ext>
            </a:extLst>
          </p:cNvPr>
          <p:cNvPicPr>
            <a:picLocks noChangeAspect="1"/>
          </p:cNvPicPr>
          <p:nvPr/>
        </p:nvPicPr>
        <p:blipFill>
          <a:blip r:embed="rId8">
            <a:lum/>
            <a:alphaModFix/>
          </a:blip>
          <a:srcRect/>
          <a:stretch>
            <a:fillRect/>
          </a:stretch>
        </p:blipFill>
        <p:spPr>
          <a:xfrm>
            <a:off x="4673516" y="2834640"/>
            <a:ext cx="2367363" cy="1888199"/>
          </a:xfrm>
          <a:prstGeom prst="rect">
            <a:avLst/>
          </a:prstGeom>
          <a:noFill/>
          <a:ln cap="flat">
            <a:noFill/>
          </a:ln>
        </p:spPr>
      </p:pic>
      <p:pic>
        <p:nvPicPr>
          <p:cNvPr id="10" name="Picture 9">
            <a:extLst>
              <a:ext uri="{FF2B5EF4-FFF2-40B4-BE49-F238E27FC236}">
                <a16:creationId xmlns:a16="http://schemas.microsoft.com/office/drawing/2014/main" id="{906C12AD-6E79-4E19-A462-037E5A8C6D8D}"/>
              </a:ext>
            </a:extLst>
          </p:cNvPr>
          <p:cNvPicPr>
            <a:picLocks noChangeAspect="1"/>
          </p:cNvPicPr>
          <p:nvPr/>
        </p:nvPicPr>
        <p:blipFill>
          <a:blip r:embed="rId9">
            <a:lum/>
            <a:alphaModFix/>
          </a:blip>
          <a:srcRect/>
          <a:stretch>
            <a:fillRect/>
          </a:stretch>
        </p:blipFill>
        <p:spPr>
          <a:xfrm>
            <a:off x="3558241" y="3903116"/>
            <a:ext cx="1562398" cy="2314803"/>
          </a:xfrm>
          <a:prstGeom prst="rect">
            <a:avLst/>
          </a:prstGeom>
          <a:noFill/>
          <a:ln cap="flat">
            <a:noFill/>
          </a:ln>
        </p:spPr>
      </p:pic>
      <p:pic>
        <p:nvPicPr>
          <p:cNvPr id="11" name="Picture 10">
            <a:extLst>
              <a:ext uri="{FF2B5EF4-FFF2-40B4-BE49-F238E27FC236}">
                <a16:creationId xmlns:a16="http://schemas.microsoft.com/office/drawing/2014/main" id="{D9C40F01-9204-47A7-8928-C6A3A2A830BF}"/>
              </a:ext>
            </a:extLst>
          </p:cNvPr>
          <p:cNvPicPr>
            <a:picLocks noChangeAspect="1"/>
          </p:cNvPicPr>
          <p:nvPr/>
        </p:nvPicPr>
        <p:blipFill>
          <a:blip r:embed="rId10">
            <a:lum/>
            <a:alphaModFix/>
          </a:blip>
          <a:srcRect/>
          <a:stretch>
            <a:fillRect/>
          </a:stretch>
        </p:blipFill>
        <p:spPr>
          <a:xfrm>
            <a:off x="1005840" y="3994556"/>
            <a:ext cx="1724402" cy="2314803"/>
          </a:xfrm>
          <a:prstGeom prst="rect">
            <a:avLst/>
          </a:prstGeom>
          <a:noFill/>
          <a:ln cap="flat">
            <a:noFill/>
          </a:ln>
        </p:spPr>
      </p:pic>
      <p:pic>
        <p:nvPicPr>
          <p:cNvPr id="12" name="Picture 11">
            <a:extLst>
              <a:ext uri="{FF2B5EF4-FFF2-40B4-BE49-F238E27FC236}">
                <a16:creationId xmlns:a16="http://schemas.microsoft.com/office/drawing/2014/main" id="{20639357-E995-4ABE-BAA3-F76B447F5965}"/>
              </a:ext>
            </a:extLst>
          </p:cNvPr>
          <p:cNvPicPr>
            <a:picLocks noChangeAspect="1"/>
          </p:cNvPicPr>
          <p:nvPr/>
        </p:nvPicPr>
        <p:blipFill>
          <a:blip r:embed="rId11">
            <a:lum/>
            <a:alphaModFix/>
          </a:blip>
          <a:srcRect/>
          <a:stretch>
            <a:fillRect/>
          </a:stretch>
        </p:blipFill>
        <p:spPr>
          <a:xfrm>
            <a:off x="7132320" y="274320"/>
            <a:ext cx="1463040" cy="2468880"/>
          </a:xfrm>
          <a:prstGeom prst="rect">
            <a:avLst/>
          </a:prstGeom>
          <a:noFill/>
          <a:ln cap="flat">
            <a:noFill/>
          </a:ln>
        </p:spPr>
      </p:pic>
      <p:pic>
        <p:nvPicPr>
          <p:cNvPr id="13" name="Picture 12">
            <a:extLst>
              <a:ext uri="{FF2B5EF4-FFF2-40B4-BE49-F238E27FC236}">
                <a16:creationId xmlns:a16="http://schemas.microsoft.com/office/drawing/2014/main" id="{F7035F8A-4569-4465-8FF8-E647073EE5FC}"/>
              </a:ext>
            </a:extLst>
          </p:cNvPr>
          <p:cNvPicPr>
            <a:picLocks noChangeAspect="1"/>
          </p:cNvPicPr>
          <p:nvPr/>
        </p:nvPicPr>
        <p:blipFill>
          <a:blip r:embed="rId12">
            <a:lum/>
            <a:alphaModFix/>
          </a:blip>
          <a:srcRect/>
          <a:stretch>
            <a:fillRect/>
          </a:stretch>
        </p:blipFill>
        <p:spPr>
          <a:xfrm>
            <a:off x="6583680" y="4206240"/>
            <a:ext cx="2162162" cy="2467078"/>
          </a:xfrm>
          <a:prstGeom prst="rect">
            <a:avLst/>
          </a:prstGeom>
          <a:noFill/>
          <a:ln cap="flat">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C458288C-C090-4756-9605-D2CB9BD595BE}"/>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B9E35BE7-CB74-4C9E-AEFC-BEA7F97405E0}"/>
              </a:ext>
            </a:extLst>
          </p:cNvPr>
          <p:cNvSpPr txBox="1"/>
          <p:nvPr/>
        </p:nvSpPr>
        <p:spPr>
          <a:xfrm>
            <a:off x="342003" y="-91440"/>
            <a:ext cx="8436236" cy="6685919"/>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18"/>
              <a:ea typeface="Microsoft YaHei" pitchFamily="2"/>
              <a:cs typeface="Arial" pitchFamily="2"/>
            </a:endParaRP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34"/>
                <a:ea typeface="Microsoft YaHei" pitchFamily="2"/>
                <a:cs typeface="Arial" pitchFamily="34"/>
              </a:rPr>
              <a:t>THE CONTINENT SARLONA  </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4" name="Picture 3">
            <a:extLst>
              <a:ext uri="{FF2B5EF4-FFF2-40B4-BE49-F238E27FC236}">
                <a16:creationId xmlns:a16="http://schemas.microsoft.com/office/drawing/2014/main" id="{9276475B-8594-493F-88C6-E3CC1B3A3802}"/>
              </a:ext>
            </a:extLst>
          </p:cNvPr>
          <p:cNvPicPr>
            <a:picLocks noChangeAspect="1"/>
          </p:cNvPicPr>
          <p:nvPr/>
        </p:nvPicPr>
        <p:blipFill>
          <a:blip r:embed="rId3">
            <a:lum/>
            <a:alphaModFix/>
          </a:blip>
          <a:srcRect/>
          <a:stretch>
            <a:fillRect/>
          </a:stretch>
        </p:blipFill>
        <p:spPr>
          <a:xfrm>
            <a:off x="820299" y="932752"/>
            <a:ext cx="7479206" cy="5301718"/>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C5E1BF08-5C9F-44E4-A34A-DB7EB6B5BDA9}"/>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ADB14A56-5CD1-4E7B-8E6A-40688CCA77C8}"/>
              </a:ext>
            </a:extLst>
          </p:cNvPr>
          <p:cNvSpPr txBox="1"/>
          <p:nvPr/>
        </p:nvSpPr>
        <p:spPr>
          <a:xfrm>
            <a:off x="342003" y="330116"/>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34"/>
                <a:ea typeface="Microsoft YaHei" pitchFamily="2"/>
                <a:cs typeface="Arial" pitchFamily="34"/>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GB" sz="1500" b="0" i="0" u="none" strike="noStrike" kern="1200" cap="none" spc="0" baseline="0">
              <a:solidFill>
                <a:srgbClr val="000000"/>
              </a:solidFill>
              <a:uFillTx/>
              <a:latin typeface="Arial" pitchFamily="34"/>
              <a:ea typeface="Thorndale" pitchFamily="18"/>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4" name="Picture 3">
            <a:extLst>
              <a:ext uri="{FF2B5EF4-FFF2-40B4-BE49-F238E27FC236}">
                <a16:creationId xmlns:a16="http://schemas.microsoft.com/office/drawing/2014/main" id="{C76422F4-CE6B-494B-9C59-A6E7172F980D}"/>
              </a:ext>
            </a:extLst>
          </p:cNvPr>
          <p:cNvPicPr>
            <a:picLocks noChangeAspect="1"/>
          </p:cNvPicPr>
          <p:nvPr/>
        </p:nvPicPr>
        <p:blipFill>
          <a:blip r:embed="rId3">
            <a:lum/>
            <a:alphaModFix/>
          </a:blip>
          <a:srcRect/>
          <a:stretch>
            <a:fillRect/>
          </a:stretch>
        </p:blipFill>
        <p:spPr>
          <a:xfrm>
            <a:off x="4023360" y="2103120"/>
            <a:ext cx="3200400" cy="1920240"/>
          </a:xfrm>
          <a:prstGeom prst="rect">
            <a:avLst/>
          </a:prstGeom>
          <a:noFill/>
          <a:ln cap="flat">
            <a:noFill/>
          </a:ln>
        </p:spPr>
      </p:pic>
      <p:pic>
        <p:nvPicPr>
          <p:cNvPr id="5" name="Picture 4">
            <a:extLst>
              <a:ext uri="{FF2B5EF4-FFF2-40B4-BE49-F238E27FC236}">
                <a16:creationId xmlns:a16="http://schemas.microsoft.com/office/drawing/2014/main" id="{1440F309-2BE6-46E4-9B3B-8FBDFBC2B43B}"/>
              </a:ext>
            </a:extLst>
          </p:cNvPr>
          <p:cNvPicPr>
            <a:picLocks noChangeAspect="1"/>
          </p:cNvPicPr>
          <p:nvPr/>
        </p:nvPicPr>
        <p:blipFill>
          <a:blip r:embed="rId4">
            <a:lum/>
            <a:alphaModFix/>
          </a:blip>
          <a:srcRect/>
          <a:stretch>
            <a:fillRect/>
          </a:stretch>
        </p:blipFill>
        <p:spPr>
          <a:xfrm>
            <a:off x="822960" y="822960"/>
            <a:ext cx="3392277" cy="1127162"/>
          </a:xfrm>
          <a:prstGeom prst="rect">
            <a:avLst/>
          </a:prstGeom>
          <a:noFill/>
          <a:ln cap="flat">
            <a:noFill/>
          </a:ln>
        </p:spPr>
      </p:pic>
      <p:pic>
        <p:nvPicPr>
          <p:cNvPr id="6" name="Picture 5">
            <a:extLst>
              <a:ext uri="{FF2B5EF4-FFF2-40B4-BE49-F238E27FC236}">
                <a16:creationId xmlns:a16="http://schemas.microsoft.com/office/drawing/2014/main" id="{F2848EE5-446F-425E-AA84-E27296A01E95}"/>
              </a:ext>
            </a:extLst>
          </p:cNvPr>
          <p:cNvPicPr>
            <a:picLocks noChangeAspect="1"/>
          </p:cNvPicPr>
          <p:nvPr/>
        </p:nvPicPr>
        <p:blipFill>
          <a:blip r:embed="rId5">
            <a:lum/>
            <a:alphaModFix/>
          </a:blip>
          <a:srcRect/>
          <a:stretch>
            <a:fillRect/>
          </a:stretch>
        </p:blipFill>
        <p:spPr>
          <a:xfrm>
            <a:off x="548640" y="2194560"/>
            <a:ext cx="2926080" cy="2103120"/>
          </a:xfrm>
          <a:prstGeom prst="rect">
            <a:avLst/>
          </a:prstGeom>
          <a:noFill/>
          <a:ln cap="flat">
            <a:noFill/>
          </a:ln>
        </p:spPr>
      </p:pic>
      <p:pic>
        <p:nvPicPr>
          <p:cNvPr id="7" name="Picture 6">
            <a:extLst>
              <a:ext uri="{FF2B5EF4-FFF2-40B4-BE49-F238E27FC236}">
                <a16:creationId xmlns:a16="http://schemas.microsoft.com/office/drawing/2014/main" id="{95A5866B-4AAD-4DFF-87B8-A223FBD9CED0}"/>
              </a:ext>
            </a:extLst>
          </p:cNvPr>
          <p:cNvPicPr>
            <a:picLocks noChangeAspect="1"/>
          </p:cNvPicPr>
          <p:nvPr/>
        </p:nvPicPr>
        <p:blipFill>
          <a:blip r:embed="rId6">
            <a:lum/>
            <a:alphaModFix/>
          </a:blip>
          <a:srcRect/>
          <a:stretch>
            <a:fillRect/>
          </a:stretch>
        </p:blipFill>
        <p:spPr>
          <a:xfrm>
            <a:off x="3657600" y="4121996"/>
            <a:ext cx="2286000" cy="2095914"/>
          </a:xfrm>
          <a:prstGeom prst="rect">
            <a:avLst/>
          </a:prstGeom>
          <a:noFill/>
          <a:ln cap="flat">
            <a:noFill/>
          </a:ln>
        </p:spPr>
      </p:pic>
      <p:pic>
        <p:nvPicPr>
          <p:cNvPr id="8" name="Picture 7">
            <a:extLst>
              <a:ext uri="{FF2B5EF4-FFF2-40B4-BE49-F238E27FC236}">
                <a16:creationId xmlns:a16="http://schemas.microsoft.com/office/drawing/2014/main" id="{DE9C6E7B-8277-44C2-B450-789D143BAA2C}"/>
              </a:ext>
            </a:extLst>
          </p:cNvPr>
          <p:cNvPicPr>
            <a:picLocks noChangeAspect="1"/>
          </p:cNvPicPr>
          <p:nvPr/>
        </p:nvPicPr>
        <p:blipFill>
          <a:blip r:embed="rId7">
            <a:lum/>
            <a:alphaModFix/>
          </a:blip>
          <a:srcRect/>
          <a:stretch>
            <a:fillRect/>
          </a:stretch>
        </p:blipFill>
        <p:spPr>
          <a:xfrm>
            <a:off x="822960" y="4501079"/>
            <a:ext cx="2203557" cy="1808280"/>
          </a:xfrm>
          <a:prstGeom prst="rect">
            <a:avLst/>
          </a:prstGeom>
          <a:noFill/>
          <a:ln cap="flat">
            <a:noFill/>
          </a:ln>
        </p:spPr>
      </p:pic>
      <p:pic>
        <p:nvPicPr>
          <p:cNvPr id="9" name="Picture 8">
            <a:extLst>
              <a:ext uri="{FF2B5EF4-FFF2-40B4-BE49-F238E27FC236}">
                <a16:creationId xmlns:a16="http://schemas.microsoft.com/office/drawing/2014/main" id="{A131805F-8046-4317-BA87-1A2009C2AB94}"/>
              </a:ext>
            </a:extLst>
          </p:cNvPr>
          <p:cNvPicPr>
            <a:picLocks noChangeAspect="1"/>
          </p:cNvPicPr>
          <p:nvPr/>
        </p:nvPicPr>
        <p:blipFill>
          <a:blip r:embed="rId8">
            <a:lum/>
            <a:alphaModFix/>
          </a:blip>
          <a:srcRect/>
          <a:stretch>
            <a:fillRect/>
          </a:stretch>
        </p:blipFill>
        <p:spPr>
          <a:xfrm>
            <a:off x="6065279" y="4206240"/>
            <a:ext cx="2530080" cy="1920240"/>
          </a:xfrm>
          <a:prstGeom prst="rect">
            <a:avLst/>
          </a:prstGeom>
          <a:noFill/>
          <a:ln cap="flat">
            <a:noFill/>
          </a:ln>
        </p:spPr>
      </p:pic>
      <p:pic>
        <p:nvPicPr>
          <p:cNvPr id="10" name="Picture 9">
            <a:extLst>
              <a:ext uri="{FF2B5EF4-FFF2-40B4-BE49-F238E27FC236}">
                <a16:creationId xmlns:a16="http://schemas.microsoft.com/office/drawing/2014/main" id="{ED6DB307-C67B-456A-B8ED-EDE0C7714A66}"/>
              </a:ext>
            </a:extLst>
          </p:cNvPr>
          <p:cNvPicPr>
            <a:picLocks noChangeAspect="1"/>
          </p:cNvPicPr>
          <p:nvPr/>
        </p:nvPicPr>
        <p:blipFill>
          <a:blip r:embed="rId9">
            <a:lum/>
            <a:alphaModFix/>
          </a:blip>
          <a:srcRect/>
          <a:stretch>
            <a:fillRect/>
          </a:stretch>
        </p:blipFill>
        <p:spPr>
          <a:xfrm>
            <a:off x="6035040" y="330116"/>
            <a:ext cx="2771281" cy="1681563"/>
          </a:xfrm>
          <a:prstGeom prst="rect">
            <a:avLst/>
          </a:prstGeom>
          <a:noFill/>
          <a:ln cap="flat">
            <a:noFill/>
          </a:ln>
        </p:spPr>
      </p:pic>
      <p:sp>
        <p:nvSpPr>
          <p:cNvPr id="11" name="Title 10">
            <a:extLst>
              <a:ext uri="{FF2B5EF4-FFF2-40B4-BE49-F238E27FC236}">
                <a16:creationId xmlns:a16="http://schemas.microsoft.com/office/drawing/2014/main" id="{E2469574-005E-42B2-AB40-A1D077EE5972}"/>
              </a:ext>
            </a:extLst>
          </p:cNvPr>
          <p:cNvSpPr txBox="1">
            <a:spLocks noGrp="1"/>
          </p:cNvSpPr>
          <p:nvPr>
            <p:ph type="title" idx="4294967295"/>
          </p:nvPr>
        </p:nvSpPr>
        <p:spPr>
          <a:xfrm>
            <a:off x="91440" y="69476"/>
            <a:ext cx="5852160" cy="260640"/>
          </a:xfrm>
        </p:spPr>
        <p:txBody>
          <a:bodyPr/>
          <a:lstStyle/>
          <a:p>
            <a:pPr lvl="0"/>
            <a:r>
              <a:rPr lang="en-US" sz="1400"/>
              <a:t>Few Sights that you might come across in your Adventures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3FE9715-7E6B-4F46-A5C7-86B944CAEAA1}"/>
              </a:ext>
            </a:extLst>
          </p:cNvPr>
          <p:cNvSpPr/>
          <p:nvPr/>
        </p:nvSpPr>
        <p:spPr>
          <a:xfrm>
            <a:off x="3291840" y="-1801"/>
            <a:ext cx="1737360" cy="5965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Arial" pitchFamily="18"/>
                <a:ea typeface="Arial" pitchFamily="2"/>
                <a:cs typeface="Arial" pitchFamily="2"/>
              </a:rPr>
              <a:t>Caving system</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8A11B1DB-3761-4879-A9A6-515E877192E7}"/>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4" name="Picture 3">
            <a:extLst>
              <a:ext uri="{FF2B5EF4-FFF2-40B4-BE49-F238E27FC236}">
                <a16:creationId xmlns:a16="http://schemas.microsoft.com/office/drawing/2014/main" id="{FCB8D471-952B-4EF0-B4F7-D846AECE6DA0}"/>
              </a:ext>
            </a:extLst>
          </p:cNvPr>
          <p:cNvPicPr>
            <a:picLocks noChangeAspect="1"/>
          </p:cNvPicPr>
          <p:nvPr/>
        </p:nvPicPr>
        <p:blipFill>
          <a:blip r:embed="rId3">
            <a:lum/>
            <a:alphaModFix/>
          </a:blip>
          <a:srcRect/>
          <a:stretch>
            <a:fillRect/>
          </a:stretch>
        </p:blipFill>
        <p:spPr>
          <a:xfrm>
            <a:off x="548640" y="822960"/>
            <a:ext cx="1446836" cy="5303520"/>
          </a:xfrm>
          <a:prstGeom prst="rect">
            <a:avLst/>
          </a:prstGeom>
          <a:noFill/>
          <a:ln cap="flat">
            <a:noFill/>
          </a:ln>
        </p:spPr>
      </p:pic>
      <p:pic>
        <p:nvPicPr>
          <p:cNvPr id="5" name="Picture 4">
            <a:extLst>
              <a:ext uri="{FF2B5EF4-FFF2-40B4-BE49-F238E27FC236}">
                <a16:creationId xmlns:a16="http://schemas.microsoft.com/office/drawing/2014/main" id="{2CD252CD-4E12-42E8-A5E2-33A3DB070516}"/>
              </a:ext>
            </a:extLst>
          </p:cNvPr>
          <p:cNvPicPr>
            <a:picLocks noChangeAspect="1"/>
          </p:cNvPicPr>
          <p:nvPr/>
        </p:nvPicPr>
        <p:blipFill>
          <a:blip r:embed="rId4">
            <a:lum/>
            <a:alphaModFix/>
          </a:blip>
          <a:srcRect/>
          <a:stretch>
            <a:fillRect/>
          </a:stretch>
        </p:blipFill>
        <p:spPr>
          <a:xfrm>
            <a:off x="6858000" y="822960"/>
            <a:ext cx="1310042" cy="5385962"/>
          </a:xfrm>
          <a:prstGeom prst="rect">
            <a:avLst/>
          </a:prstGeom>
          <a:noFill/>
          <a:ln cap="flat">
            <a:noFill/>
          </a:ln>
        </p:spPr>
      </p:pic>
      <p:pic>
        <p:nvPicPr>
          <p:cNvPr id="6" name="Picture 5">
            <a:extLst>
              <a:ext uri="{FF2B5EF4-FFF2-40B4-BE49-F238E27FC236}">
                <a16:creationId xmlns:a16="http://schemas.microsoft.com/office/drawing/2014/main" id="{ECDC7025-7B7A-496C-B81A-ACBCBA09ADA0}"/>
              </a:ext>
            </a:extLst>
          </p:cNvPr>
          <p:cNvPicPr>
            <a:picLocks noChangeAspect="1"/>
          </p:cNvPicPr>
          <p:nvPr/>
        </p:nvPicPr>
        <p:blipFill>
          <a:blip r:embed="rId5">
            <a:lum/>
            <a:alphaModFix/>
          </a:blip>
          <a:srcRect/>
          <a:stretch>
            <a:fillRect/>
          </a:stretch>
        </p:blipFill>
        <p:spPr>
          <a:xfrm>
            <a:off x="2350437" y="882002"/>
            <a:ext cx="1947242" cy="5244477"/>
          </a:xfrm>
          <a:prstGeom prst="rect">
            <a:avLst/>
          </a:prstGeom>
          <a:noFill/>
          <a:ln cap="flat">
            <a:noFill/>
          </a:ln>
        </p:spPr>
      </p:pic>
      <p:pic>
        <p:nvPicPr>
          <p:cNvPr id="7" name="Picture 6">
            <a:extLst>
              <a:ext uri="{FF2B5EF4-FFF2-40B4-BE49-F238E27FC236}">
                <a16:creationId xmlns:a16="http://schemas.microsoft.com/office/drawing/2014/main" id="{E3C2C065-0A21-4625-9C3C-5A892EBA8D59}"/>
              </a:ext>
            </a:extLst>
          </p:cNvPr>
          <p:cNvPicPr>
            <a:picLocks noChangeAspect="1"/>
          </p:cNvPicPr>
          <p:nvPr/>
        </p:nvPicPr>
        <p:blipFill>
          <a:blip r:embed="rId6">
            <a:lum/>
            <a:alphaModFix/>
          </a:blip>
          <a:srcRect/>
          <a:stretch>
            <a:fillRect/>
          </a:stretch>
        </p:blipFill>
        <p:spPr>
          <a:xfrm>
            <a:off x="4754880" y="640080"/>
            <a:ext cx="1280160" cy="5577483"/>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980B3BC8-6B58-4EBB-8583-D73012977EB4}"/>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499AA2B4-656A-4CA7-9CCC-094D52C24877}"/>
              </a:ext>
            </a:extLst>
          </p:cNvPr>
          <p:cNvSpPr txBox="1"/>
          <p:nvPr/>
        </p:nvSpPr>
        <p:spPr>
          <a:xfrm>
            <a:off x="342003" y="330116"/>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GB" sz="1500" b="0" i="0" u="none" strike="noStrike" kern="1200" cap="none" spc="0" baseline="0">
              <a:solidFill>
                <a:srgbClr val="000000"/>
              </a:solidFill>
              <a:uFillTx/>
              <a:latin typeface="Arial" pitchFamily="34"/>
              <a:ea typeface="Thorndale" pitchFamily="18"/>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4" name="Picture 3">
            <a:extLst>
              <a:ext uri="{FF2B5EF4-FFF2-40B4-BE49-F238E27FC236}">
                <a16:creationId xmlns:a16="http://schemas.microsoft.com/office/drawing/2014/main" id="{D0983283-68D2-44B6-B52B-021EA5F025D9}"/>
              </a:ext>
            </a:extLst>
          </p:cNvPr>
          <p:cNvPicPr>
            <a:picLocks noChangeAspect="1"/>
          </p:cNvPicPr>
          <p:nvPr/>
        </p:nvPicPr>
        <p:blipFill>
          <a:blip r:embed="rId3">
            <a:lum/>
            <a:alphaModFix/>
          </a:blip>
          <a:srcRect/>
          <a:stretch>
            <a:fillRect/>
          </a:stretch>
        </p:blipFill>
        <p:spPr>
          <a:xfrm>
            <a:off x="3802678" y="1188720"/>
            <a:ext cx="4701241" cy="4389120"/>
          </a:xfrm>
          <a:prstGeom prst="rect">
            <a:avLst/>
          </a:prstGeom>
          <a:noFill/>
          <a:ln cap="flat">
            <a:noFill/>
          </a:ln>
        </p:spPr>
      </p:pic>
      <p:pic>
        <p:nvPicPr>
          <p:cNvPr id="5" name="Picture 4">
            <a:extLst>
              <a:ext uri="{FF2B5EF4-FFF2-40B4-BE49-F238E27FC236}">
                <a16:creationId xmlns:a16="http://schemas.microsoft.com/office/drawing/2014/main" id="{C69ECCDC-864A-4D6D-AE81-5710226793AB}"/>
              </a:ext>
            </a:extLst>
          </p:cNvPr>
          <p:cNvPicPr>
            <a:picLocks noChangeAspect="1"/>
          </p:cNvPicPr>
          <p:nvPr/>
        </p:nvPicPr>
        <p:blipFill>
          <a:blip r:embed="rId4">
            <a:lum/>
            <a:alphaModFix/>
          </a:blip>
          <a:srcRect/>
          <a:stretch>
            <a:fillRect/>
          </a:stretch>
        </p:blipFill>
        <p:spPr>
          <a:xfrm>
            <a:off x="731520" y="2684879"/>
            <a:ext cx="3476521" cy="2946955"/>
          </a:xfrm>
          <a:prstGeom prst="rect">
            <a:avLst/>
          </a:prstGeom>
          <a:noFill/>
          <a:ln cap="flat">
            <a:noFill/>
          </a:ln>
        </p:spPr>
      </p:pic>
      <p:sp>
        <p:nvSpPr>
          <p:cNvPr id="6" name="Title 5">
            <a:extLst>
              <a:ext uri="{FF2B5EF4-FFF2-40B4-BE49-F238E27FC236}">
                <a16:creationId xmlns:a16="http://schemas.microsoft.com/office/drawing/2014/main" id="{CC391D5E-FB8E-4D2F-85E6-46F7A488F389}"/>
              </a:ext>
            </a:extLst>
          </p:cNvPr>
          <p:cNvSpPr txBox="1">
            <a:spLocks noGrp="1"/>
          </p:cNvSpPr>
          <p:nvPr>
            <p:ph type="title" idx="4294967295"/>
          </p:nvPr>
        </p:nvSpPr>
        <p:spPr>
          <a:xfrm>
            <a:off x="457200" y="273597"/>
            <a:ext cx="7680960" cy="457922"/>
          </a:xfrm>
        </p:spPr>
        <p:txBody>
          <a:bodyPr/>
          <a:lstStyle/>
          <a:p>
            <a:pPr lvl="0"/>
            <a:r>
              <a:rPr lang="en-US" sz="1800"/>
              <a:t>The town that you arrive in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473A867-EA6C-4011-BB2E-E9E100701810}"/>
              </a:ext>
            </a:extLst>
          </p:cNvPr>
          <p:cNvSpPr/>
          <p:nvPr/>
        </p:nvSpPr>
        <p:spPr>
          <a:xfrm>
            <a:off x="3291840" y="-1801"/>
            <a:ext cx="2926080" cy="5965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Arial" pitchFamily="18"/>
                <a:ea typeface="Arial" pitchFamily="2"/>
                <a:cs typeface="Arial" pitchFamily="2"/>
              </a:rPr>
              <a:t>Photo Scanned Environment</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8C0008BB-742A-4992-A435-F26A05351C7A}"/>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3">
            <a:extLst>
              <a:ext uri="{FF2B5EF4-FFF2-40B4-BE49-F238E27FC236}">
                <a16:creationId xmlns:a16="http://schemas.microsoft.com/office/drawing/2014/main" id="{D248BD48-935C-4C59-B48D-6033C6F436B0}"/>
              </a:ext>
            </a:extLst>
          </p:cNvPr>
          <p:cNvSpPr txBox="1"/>
          <p:nvPr/>
        </p:nvSpPr>
        <p:spPr>
          <a:xfrm>
            <a:off x="342003" y="330116"/>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GB" sz="1000" b="0" i="0" u="none" strike="noStrike" kern="1200" cap="none" spc="0" baseline="0">
              <a:solidFill>
                <a:srgbClr val="000000"/>
              </a:solidFill>
              <a:uFillTx/>
              <a:latin typeface="Arial" pitchFamily="34"/>
              <a:ea typeface="Thorndale" pitchFamily="18"/>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5" name="Picture 4">
            <a:extLst>
              <a:ext uri="{FF2B5EF4-FFF2-40B4-BE49-F238E27FC236}">
                <a16:creationId xmlns:a16="http://schemas.microsoft.com/office/drawing/2014/main" id="{5D1BB031-1D5E-429B-9EC2-DD68FFE17A8C}"/>
              </a:ext>
            </a:extLst>
          </p:cNvPr>
          <p:cNvPicPr>
            <a:picLocks noChangeAspect="1"/>
          </p:cNvPicPr>
          <p:nvPr/>
        </p:nvPicPr>
        <p:blipFill>
          <a:blip r:embed="rId3">
            <a:lum/>
            <a:alphaModFix/>
          </a:blip>
          <a:srcRect/>
          <a:stretch>
            <a:fillRect/>
          </a:stretch>
        </p:blipFill>
        <p:spPr>
          <a:xfrm>
            <a:off x="2873163" y="2024637"/>
            <a:ext cx="3893396" cy="2730242"/>
          </a:xfrm>
          <a:prstGeom prst="rect">
            <a:avLst/>
          </a:prstGeom>
          <a:noFill/>
          <a:ln cap="flat">
            <a:noFill/>
          </a:ln>
        </p:spPr>
      </p:pic>
      <p:pic>
        <p:nvPicPr>
          <p:cNvPr id="6" name="Picture 5">
            <a:extLst>
              <a:ext uri="{FF2B5EF4-FFF2-40B4-BE49-F238E27FC236}">
                <a16:creationId xmlns:a16="http://schemas.microsoft.com/office/drawing/2014/main" id="{362CCD58-3F9D-439B-A5D5-6D5A42D64B7A}"/>
              </a:ext>
            </a:extLst>
          </p:cNvPr>
          <p:cNvPicPr>
            <a:picLocks noChangeAspect="1"/>
          </p:cNvPicPr>
          <p:nvPr/>
        </p:nvPicPr>
        <p:blipFill>
          <a:blip r:embed="rId4">
            <a:lum/>
            <a:alphaModFix/>
          </a:blip>
          <a:srcRect/>
          <a:stretch>
            <a:fillRect/>
          </a:stretch>
        </p:blipFill>
        <p:spPr>
          <a:xfrm>
            <a:off x="488161" y="640080"/>
            <a:ext cx="3169438" cy="1790998"/>
          </a:xfrm>
          <a:prstGeom prst="rect">
            <a:avLst/>
          </a:prstGeom>
          <a:noFill/>
          <a:ln cap="flat">
            <a:noFill/>
          </a:ln>
        </p:spPr>
      </p:pic>
      <p:pic>
        <p:nvPicPr>
          <p:cNvPr id="7" name="Picture 6">
            <a:extLst>
              <a:ext uri="{FF2B5EF4-FFF2-40B4-BE49-F238E27FC236}">
                <a16:creationId xmlns:a16="http://schemas.microsoft.com/office/drawing/2014/main" id="{D817813C-566A-4AE0-9D1F-65AD4CF6624F}"/>
              </a:ext>
            </a:extLst>
          </p:cNvPr>
          <p:cNvPicPr>
            <a:picLocks noChangeAspect="1"/>
          </p:cNvPicPr>
          <p:nvPr/>
        </p:nvPicPr>
        <p:blipFill>
          <a:blip r:embed="rId5">
            <a:lum/>
            <a:alphaModFix/>
          </a:blip>
          <a:srcRect/>
          <a:stretch>
            <a:fillRect/>
          </a:stretch>
        </p:blipFill>
        <p:spPr>
          <a:xfrm>
            <a:off x="5577840" y="4389120"/>
            <a:ext cx="3234241" cy="2103120"/>
          </a:xfrm>
          <a:prstGeom prst="rect">
            <a:avLst/>
          </a:prstGeom>
          <a:noFill/>
          <a:ln cap="flat">
            <a:noFill/>
          </a:ln>
        </p:spPr>
      </p:pic>
      <p:pic>
        <p:nvPicPr>
          <p:cNvPr id="8" name="Picture 7">
            <a:extLst>
              <a:ext uri="{FF2B5EF4-FFF2-40B4-BE49-F238E27FC236}">
                <a16:creationId xmlns:a16="http://schemas.microsoft.com/office/drawing/2014/main" id="{6BF95C17-8DE9-41B5-998D-A599250321E4}"/>
              </a:ext>
            </a:extLst>
          </p:cNvPr>
          <p:cNvPicPr>
            <a:picLocks noChangeAspect="1"/>
          </p:cNvPicPr>
          <p:nvPr/>
        </p:nvPicPr>
        <p:blipFill>
          <a:blip r:embed="rId6">
            <a:lum/>
            <a:alphaModFix/>
          </a:blip>
          <a:srcRect/>
          <a:stretch>
            <a:fillRect/>
          </a:stretch>
        </p:blipFill>
        <p:spPr>
          <a:xfrm>
            <a:off x="322563" y="4297680"/>
            <a:ext cx="2694956" cy="2194560"/>
          </a:xfrm>
          <a:prstGeom prst="rect">
            <a:avLst/>
          </a:prstGeom>
          <a:noFill/>
          <a:ln cap="flat">
            <a:noFill/>
          </a:ln>
        </p:spPr>
      </p:pic>
      <p:pic>
        <p:nvPicPr>
          <p:cNvPr id="9" name="Picture 8">
            <a:extLst>
              <a:ext uri="{FF2B5EF4-FFF2-40B4-BE49-F238E27FC236}">
                <a16:creationId xmlns:a16="http://schemas.microsoft.com/office/drawing/2014/main" id="{A4971B2C-4051-477E-8E89-974682D03A26}"/>
              </a:ext>
            </a:extLst>
          </p:cNvPr>
          <p:cNvPicPr>
            <a:picLocks noChangeAspect="1"/>
          </p:cNvPicPr>
          <p:nvPr/>
        </p:nvPicPr>
        <p:blipFill>
          <a:blip r:embed="rId7">
            <a:lum/>
            <a:alphaModFix/>
          </a:blip>
          <a:srcRect/>
          <a:stretch>
            <a:fillRect/>
          </a:stretch>
        </p:blipFill>
        <p:spPr>
          <a:xfrm>
            <a:off x="5760720" y="330116"/>
            <a:ext cx="3052084" cy="2230203"/>
          </a:xfrm>
          <a:prstGeom prst="rect">
            <a:avLst/>
          </a:prstGeom>
          <a:noFill/>
          <a:ln cap="flat">
            <a:noFill/>
          </a:ln>
        </p:spPr>
      </p:pic>
      <p:pic>
        <p:nvPicPr>
          <p:cNvPr id="10" name="Picture 9">
            <a:extLst>
              <a:ext uri="{FF2B5EF4-FFF2-40B4-BE49-F238E27FC236}">
                <a16:creationId xmlns:a16="http://schemas.microsoft.com/office/drawing/2014/main" id="{ADC664D6-C7A6-4EED-AA36-1650537710F8}"/>
              </a:ext>
            </a:extLst>
          </p:cNvPr>
          <p:cNvPicPr>
            <a:picLocks noChangeAspect="1"/>
          </p:cNvPicPr>
          <p:nvPr/>
        </p:nvPicPr>
        <p:blipFill>
          <a:blip r:embed="rId8">
            <a:lum/>
            <a:alphaModFix/>
          </a:blip>
          <a:srcRect/>
          <a:stretch>
            <a:fillRect/>
          </a:stretch>
        </p:blipFill>
        <p:spPr>
          <a:xfrm>
            <a:off x="3383280" y="4634636"/>
            <a:ext cx="1920240" cy="1857594"/>
          </a:xfrm>
          <a:prstGeom prst="rect">
            <a:avLst/>
          </a:prstGeom>
          <a:noFill/>
          <a:ln cap="flat">
            <a:noFill/>
          </a:ln>
        </p:spPr>
      </p:pic>
      <p:pic>
        <p:nvPicPr>
          <p:cNvPr id="11" name="Picture 10">
            <a:extLst>
              <a:ext uri="{FF2B5EF4-FFF2-40B4-BE49-F238E27FC236}">
                <a16:creationId xmlns:a16="http://schemas.microsoft.com/office/drawing/2014/main" id="{A5128EA3-DAD2-43ED-886B-50CB5A19ADED}"/>
              </a:ext>
            </a:extLst>
          </p:cNvPr>
          <p:cNvPicPr>
            <a:picLocks noChangeAspect="1"/>
          </p:cNvPicPr>
          <p:nvPr/>
        </p:nvPicPr>
        <p:blipFill>
          <a:blip r:embed="rId9">
            <a:lum/>
            <a:alphaModFix/>
          </a:blip>
          <a:srcRect/>
          <a:stretch>
            <a:fillRect/>
          </a:stretch>
        </p:blipFill>
        <p:spPr>
          <a:xfrm>
            <a:off x="6675120" y="2743200"/>
            <a:ext cx="2103120" cy="1542601"/>
          </a:xfrm>
          <a:prstGeom prst="rect">
            <a:avLst/>
          </a:prstGeom>
          <a:noFill/>
          <a:ln cap="flat">
            <a:noFill/>
          </a:ln>
        </p:spPr>
      </p:pic>
      <p:pic>
        <p:nvPicPr>
          <p:cNvPr id="12" name="Picture 11">
            <a:extLst>
              <a:ext uri="{FF2B5EF4-FFF2-40B4-BE49-F238E27FC236}">
                <a16:creationId xmlns:a16="http://schemas.microsoft.com/office/drawing/2014/main" id="{CA102B88-F9A6-41C0-AAE7-F375E44CE35A}"/>
              </a:ext>
            </a:extLst>
          </p:cNvPr>
          <p:cNvPicPr>
            <a:picLocks noChangeAspect="1"/>
          </p:cNvPicPr>
          <p:nvPr/>
        </p:nvPicPr>
        <p:blipFill>
          <a:blip r:embed="rId10">
            <a:lum/>
            <a:alphaModFix/>
          </a:blip>
          <a:srcRect/>
          <a:stretch>
            <a:fillRect/>
          </a:stretch>
        </p:blipFill>
        <p:spPr>
          <a:xfrm>
            <a:off x="417597" y="2468880"/>
            <a:ext cx="2142722" cy="1737360"/>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6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4F6C-6896-4A16-8D25-6200392F8432}"/>
              </a:ext>
            </a:extLst>
          </p:cNvPr>
          <p:cNvSpPr>
            <a:spLocks noGrp="1"/>
          </p:cNvSpPr>
          <p:nvPr>
            <p:ph type="title" idx="4294967295"/>
          </p:nvPr>
        </p:nvSpPr>
        <p:spPr/>
        <p:txBody>
          <a:bodyPr/>
          <a:lstStyle/>
          <a:p>
            <a:r>
              <a:rPr lang="en-AU" sz="6000" dirty="0">
                <a:latin typeface="Britannic Bold" panose="020B0604020202020204" pitchFamily="34" charset="0"/>
                <a:cs typeface="Aharoni" panose="02010803020104030203" pitchFamily="2" charset="-79"/>
              </a:rPr>
              <a:t>Art Timeline</a:t>
            </a:r>
          </a:p>
        </p:txBody>
      </p:sp>
      <p:sp>
        <p:nvSpPr>
          <p:cNvPr id="3" name="Text Placeholder 2">
            <a:extLst>
              <a:ext uri="{FF2B5EF4-FFF2-40B4-BE49-F238E27FC236}">
                <a16:creationId xmlns:a16="http://schemas.microsoft.com/office/drawing/2014/main" id="{A5AEE7EC-ABF6-4044-9E69-BF9E6B36B22C}"/>
              </a:ext>
            </a:extLst>
          </p:cNvPr>
          <p:cNvSpPr>
            <a:spLocks noGrp="1"/>
          </p:cNvSpPr>
          <p:nvPr>
            <p:ph type="body" idx="4294967295"/>
          </p:nvPr>
        </p:nvSpPr>
        <p:spPr>
          <a:xfrm>
            <a:off x="243280" y="2231473"/>
            <a:ext cx="6283355" cy="4119982"/>
          </a:xfrm>
          <a:blipFill>
            <a:blip r:embed="rId3"/>
            <a:stretch>
              <a:fillRect/>
            </a:stretch>
          </a:blipFill>
        </p:spPr>
        <p:txBody>
          <a:bodyPr/>
          <a:lstStyle/>
          <a:p>
            <a:r>
              <a:rPr lang="en-AU" dirty="0"/>
              <a:t> </a:t>
            </a:r>
          </a:p>
        </p:txBody>
      </p:sp>
    </p:spTree>
    <p:extLst>
      <p:ext uri="{BB962C8B-B14F-4D97-AF65-F5344CB8AC3E}">
        <p14:creationId xmlns:p14="http://schemas.microsoft.com/office/powerpoint/2010/main" val="1353506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0ECC-2C73-4662-8B70-925D7529F884}"/>
              </a:ext>
            </a:extLst>
          </p:cNvPr>
          <p:cNvSpPr>
            <a:spLocks noGrp="1"/>
          </p:cNvSpPr>
          <p:nvPr>
            <p:ph type="title" idx="4294967295"/>
          </p:nvPr>
        </p:nvSpPr>
        <p:spPr>
          <a:xfrm>
            <a:off x="1467678" y="300101"/>
            <a:ext cx="6208643" cy="614299"/>
          </a:xfrm>
        </p:spPr>
        <p:txBody>
          <a:bodyPr/>
          <a:lstStyle/>
          <a:p>
            <a:pPr lvl="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br>
              <a:rPr lang="en-US" sz="2800" b="1" dirty="0">
                <a:latin typeface="Arial" pitchFamily="34"/>
                <a:cs typeface="Arial" pitchFamily="34"/>
              </a:rPr>
            </a:br>
            <a:r>
              <a:rPr lang="en-US" b="1" u="sng" dirty="0">
                <a:latin typeface="Arial" pitchFamily="34"/>
                <a:cs typeface="Arial" pitchFamily="34"/>
              </a:rPr>
              <a:t>Hopeful Outcome of Project and Milestone/Goal Setting</a:t>
            </a:r>
            <a:br>
              <a:rPr lang="en-US" b="1" u="sng" dirty="0">
                <a:latin typeface="Arial" pitchFamily="34"/>
                <a:cs typeface="Arial" pitchFamily="34"/>
              </a:rPr>
            </a:br>
            <a:endParaRPr lang="en-AU" dirty="0"/>
          </a:p>
        </p:txBody>
      </p:sp>
      <p:sp>
        <p:nvSpPr>
          <p:cNvPr id="3" name="Text Placeholder 2">
            <a:extLst>
              <a:ext uri="{FF2B5EF4-FFF2-40B4-BE49-F238E27FC236}">
                <a16:creationId xmlns:a16="http://schemas.microsoft.com/office/drawing/2014/main" id="{78446171-0D20-4255-9AC1-1A3AC8F39C4B}"/>
              </a:ext>
            </a:extLst>
          </p:cNvPr>
          <p:cNvSpPr>
            <a:spLocks noGrp="1"/>
          </p:cNvSpPr>
          <p:nvPr>
            <p:ph type="body" idx="4294967295"/>
          </p:nvPr>
        </p:nvSpPr>
        <p:spPr/>
        <p:txBody>
          <a:bodyPr/>
          <a:lstStyle/>
          <a:p>
            <a:r>
              <a:rPr lang="en-AU" sz="2000" dirty="0"/>
              <a:t>Now in reality, these art and playability concepts are seemingly quite big for this project. We say seemingly because we have already near completion and or completed some of our goals and milestones!</a:t>
            </a:r>
          </a:p>
        </p:txBody>
      </p:sp>
    </p:spTree>
    <p:extLst>
      <p:ext uri="{BB962C8B-B14F-4D97-AF65-F5344CB8AC3E}">
        <p14:creationId xmlns:p14="http://schemas.microsoft.com/office/powerpoint/2010/main" val="1429420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FBE7CEA-7C08-4056-A5AC-EBB5C43A755B}"/>
              </a:ext>
            </a:extLst>
          </p:cNvPr>
          <p:cNvSpPr txBox="1"/>
          <p:nvPr/>
        </p:nvSpPr>
        <p:spPr>
          <a:xfrm>
            <a:off x="286198" y="812883"/>
            <a:ext cx="8479075" cy="5630756"/>
          </a:xfrm>
          <a:prstGeom prst="rect">
            <a:avLst/>
          </a:prstGeom>
          <a:noFill/>
          <a:ln cap="flat">
            <a:noFill/>
          </a:ln>
        </p:spPr>
        <p:txBody>
          <a:bodyPr vert="horz" wrap="square" lIns="90004" tIns="44997" rIns="90004" bIns="44997" anchor="t" anchorCtr="1" compatLnSpc="0">
            <a:spAutoFit/>
          </a:bodyPr>
          <a:lstStyle/>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THE BEYOND</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IS A DIMENSIONAL EARTH LIKE</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WORLD, FILLED WITH MYTHICAL CREATURES.</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a:t>
            </a:r>
            <a:r>
              <a:rPr lang="en-US" sz="1800" b="0" i="1" u="none" strike="noStrike" kern="1200" cap="none" spc="0" baseline="0">
                <a:solidFill>
                  <a:srgbClr val="000000"/>
                </a:solidFill>
                <a:uFillTx/>
                <a:latin typeface="Arial" pitchFamily="34"/>
                <a:ea typeface="Arial" pitchFamily="2"/>
                <a:cs typeface="Arial" pitchFamily="34"/>
              </a:rPr>
              <a:t>BOUND TO LOST STORIES AND HISTORY.</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DISCOVER WHAT IS ODD ABOUT THIS WORLD.</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a:t>
            </a:r>
            <a:r>
              <a:rPr lang="en-US" sz="1800" b="0" i="1" u="none" strike="noStrike" kern="1200" cap="none" spc="0" baseline="0">
                <a:solidFill>
                  <a:srgbClr val="000000"/>
                </a:solidFill>
                <a:uFillTx/>
                <a:latin typeface="Arial" pitchFamily="34"/>
                <a:ea typeface="Arial" pitchFamily="2"/>
                <a:cs typeface="Arial" pitchFamily="34"/>
              </a:rPr>
              <a:t>ADVENTURE THROUGH BEAUTIFUL AND DANGEROUS LANDS.</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a:t>
            </a:r>
            <a:r>
              <a:rPr lang="en-US" sz="1800" b="0" i="1" u="none" strike="noStrike" kern="1200" cap="none" spc="0" baseline="0">
                <a:solidFill>
                  <a:srgbClr val="000000"/>
                </a:solidFill>
                <a:uFillTx/>
                <a:latin typeface="Arial" pitchFamily="34"/>
                <a:ea typeface="Arial" pitchFamily="2"/>
                <a:cs typeface="Arial" pitchFamily="34"/>
              </a:rPr>
              <a:t>IMMERSE AND EXPERIENCE</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YOUR WAY!</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YOUR PATH!</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YOUR ADVENTURE!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4A7014AE-5F01-429C-AD35-7EA0F9B86B02}"/>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10">
            <a:extLst>
              <a:ext uri="{FF2B5EF4-FFF2-40B4-BE49-F238E27FC236}">
                <a16:creationId xmlns:a16="http://schemas.microsoft.com/office/drawing/2014/main" id="{EF9548EB-7299-4BDF-B0B8-EBA214A97556}"/>
              </a:ext>
            </a:extLst>
          </p:cNvPr>
          <p:cNvSpPr txBox="1"/>
          <p:nvPr/>
        </p:nvSpPr>
        <p:spPr>
          <a:xfrm>
            <a:off x="736201" y="5399925"/>
            <a:ext cx="7014005" cy="621782"/>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18"/>
                <a:ea typeface="Arial" pitchFamily="2"/>
                <a:cs typeface="Arial" pitchFamily="2"/>
              </a:rPr>
              <a:t>Minotaur Texture ready need to Rig</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pic>
        <p:nvPicPr>
          <p:cNvPr id="5" name="Picture 4">
            <a:extLst>
              <a:ext uri="{FF2B5EF4-FFF2-40B4-BE49-F238E27FC236}">
                <a16:creationId xmlns:a16="http://schemas.microsoft.com/office/drawing/2014/main" id="{8B23572E-4936-45A5-9AFD-DD81A24AE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845" y="330116"/>
            <a:ext cx="4597772" cy="49809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CA389236-D55E-4543-877B-D5AC217991E6}"/>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3" name="Picture 4" descr="A close up of an umbrella&#10;&#10;Description generated with high confidence">
            <a:extLst>
              <a:ext uri="{FF2B5EF4-FFF2-40B4-BE49-F238E27FC236}">
                <a16:creationId xmlns:a16="http://schemas.microsoft.com/office/drawing/2014/main" id="{18D72EEB-7DDD-475B-B8BF-CD40073166A3}"/>
              </a:ext>
            </a:extLst>
          </p:cNvPr>
          <p:cNvPicPr>
            <a:picLocks noChangeAspect="1"/>
          </p:cNvPicPr>
          <p:nvPr/>
        </p:nvPicPr>
        <p:blipFill>
          <a:blip r:embed="rId3"/>
          <a:stretch>
            <a:fillRect/>
          </a:stretch>
        </p:blipFill>
        <p:spPr>
          <a:xfrm>
            <a:off x="365760" y="652460"/>
            <a:ext cx="4604278" cy="3829470"/>
          </a:xfrm>
          <a:prstGeom prst="rect">
            <a:avLst/>
          </a:prstGeom>
          <a:noFill/>
          <a:ln cap="flat">
            <a:noFill/>
          </a:ln>
        </p:spPr>
      </p:pic>
      <p:pic>
        <p:nvPicPr>
          <p:cNvPr id="4" name="Picture 6" descr="A picture containing umbrella, accessory&#10;&#10;Description generated with very high confidence">
            <a:extLst>
              <a:ext uri="{FF2B5EF4-FFF2-40B4-BE49-F238E27FC236}">
                <a16:creationId xmlns:a16="http://schemas.microsoft.com/office/drawing/2014/main" id="{17A1BFDE-23D7-41EF-BDBE-645264C2ABDA}"/>
              </a:ext>
            </a:extLst>
          </p:cNvPr>
          <p:cNvPicPr>
            <a:picLocks noChangeAspect="1"/>
          </p:cNvPicPr>
          <p:nvPr/>
        </p:nvPicPr>
        <p:blipFill>
          <a:blip r:embed="rId4"/>
          <a:stretch>
            <a:fillRect/>
          </a:stretch>
        </p:blipFill>
        <p:spPr>
          <a:xfrm>
            <a:off x="4902811" y="652460"/>
            <a:ext cx="3928673" cy="3829470"/>
          </a:xfrm>
          <a:prstGeom prst="rect">
            <a:avLst/>
          </a:prstGeom>
          <a:noFill/>
          <a:ln cap="flat">
            <a:noFill/>
          </a:ln>
        </p:spPr>
      </p:pic>
      <p:sp>
        <p:nvSpPr>
          <p:cNvPr id="5" name="TextBox 10">
            <a:extLst>
              <a:ext uri="{FF2B5EF4-FFF2-40B4-BE49-F238E27FC236}">
                <a16:creationId xmlns:a16="http://schemas.microsoft.com/office/drawing/2014/main" id="{3D5D73E5-2B24-411D-97C2-74FC745B10C8}"/>
              </a:ext>
            </a:extLst>
          </p:cNvPr>
          <p:cNvSpPr txBox="1"/>
          <p:nvPr/>
        </p:nvSpPr>
        <p:spPr>
          <a:xfrm>
            <a:off x="988795" y="4874538"/>
            <a:ext cx="5784869" cy="621782"/>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18"/>
                <a:ea typeface="Arial" pitchFamily="2"/>
                <a:cs typeface="Arial" pitchFamily="2"/>
              </a:rPr>
              <a:t>Succubus ready to be textured and Rigged</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6DD72-5F02-4DB4-9160-F13221AF6D8F}"/>
              </a:ext>
            </a:extLst>
          </p:cNvPr>
          <p:cNvSpPr txBox="1"/>
          <p:nvPr/>
        </p:nvSpPr>
        <p:spPr>
          <a:xfrm>
            <a:off x="0" y="0"/>
            <a:ext cx="9144000" cy="685800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 Placeholder 2">
            <a:extLst>
              <a:ext uri="{FF2B5EF4-FFF2-40B4-BE49-F238E27FC236}">
                <a16:creationId xmlns:a16="http://schemas.microsoft.com/office/drawing/2014/main" id="{807CC237-4768-4E9D-8595-822D34C7FBDE}"/>
              </a:ext>
            </a:extLst>
          </p:cNvPr>
          <p:cNvSpPr txBox="1">
            <a:spLocks noGrp="1"/>
          </p:cNvSpPr>
          <p:nvPr>
            <p:ph type="body" idx="4294967295"/>
          </p:nvPr>
        </p:nvSpPr>
        <p:spPr>
          <a:xfrm>
            <a:off x="548640" y="2377440"/>
            <a:ext cx="8229600" cy="5583580"/>
          </a:xfrm>
        </p:spPr>
        <p:txBody>
          <a:bodyPr>
            <a:spAutoFit/>
          </a:bodyPr>
          <a:lstStyle/>
          <a:p>
            <a:pPr lvl="0" indent="-215999" algn="l"/>
            <a:endParaRPr lang="en-GB" sz="1200" kern="1200" dirty="0">
              <a:latin typeface="Arial" pitchFamily="18"/>
              <a:cs typeface="Arial" pitchFamily="2"/>
            </a:endParaRPr>
          </a:p>
          <a:p>
            <a:pPr lvl="0" indent="-215999" algn="l"/>
            <a:endParaRPr lang="en-GB" sz="2400" kern="1200" dirty="0">
              <a:latin typeface="Arial" pitchFamily="18"/>
              <a:cs typeface="Arial" pitchFamily="2"/>
            </a:endParaRPr>
          </a:p>
          <a:p>
            <a:pPr lvl="0" indent="-215999" algn="l"/>
            <a:r>
              <a:rPr lang="en-GB" sz="1500" kern="1200" dirty="0">
                <a:latin typeface="Arial" pitchFamily="18"/>
                <a:cs typeface="Arial" pitchFamily="2"/>
              </a:rPr>
              <a:t>The target Audience is of a mature group aged 18 and up due to the maturity of the content. We are confident in saying that this game will appeal to this audience because of the level of success that similar games with the same target audience such as the Dark Souls series have achieved.</a:t>
            </a:r>
          </a:p>
          <a:p>
            <a:pPr lvl="0" indent="-215999" algn="l"/>
            <a:endParaRPr lang="en-GB" sz="1300" u="sng" kern="1200" dirty="0">
              <a:latin typeface="Arial" pitchFamily="18"/>
              <a:cs typeface="Arial" pitchFamily="2"/>
            </a:endParaRPr>
          </a:p>
          <a:p>
            <a:pPr lvl="0" indent="-215999" algn="ctr"/>
            <a:r>
              <a:rPr lang="en-GB" sz="1300" u="sng" kern="1200" dirty="0">
                <a:latin typeface="Arial" pitchFamily="18"/>
                <a:cs typeface="Arial" pitchFamily="2"/>
              </a:rPr>
              <a:t>Target Platforms</a:t>
            </a:r>
          </a:p>
          <a:p>
            <a:pPr lvl="0" indent="-215999" algn="ctr"/>
            <a:r>
              <a:rPr lang="en-GB" sz="1300" kern="1200" dirty="0">
                <a:latin typeface="Arial" pitchFamily="18"/>
                <a:cs typeface="Arial" pitchFamily="2"/>
              </a:rPr>
              <a:t>Steam, PC (digital and physical copies)</a:t>
            </a:r>
          </a:p>
          <a:p>
            <a:pPr lvl="0" indent="-215999" algn="ctr"/>
            <a:r>
              <a:rPr lang="en-GB" sz="1300" kern="1200" dirty="0">
                <a:latin typeface="Arial" pitchFamily="18"/>
                <a:cs typeface="Arial" pitchFamily="2"/>
              </a:rPr>
              <a:t>VR (pending viability)</a:t>
            </a:r>
          </a:p>
          <a:p>
            <a:pPr lvl="0" indent="-215999" algn="ctr"/>
            <a:r>
              <a:rPr lang="en-GB" sz="1300" kern="1200" dirty="0">
                <a:latin typeface="Arial" pitchFamily="18"/>
                <a:cs typeface="Arial" pitchFamily="2"/>
              </a:rPr>
              <a:t>Other Platforms TBA (potentially)</a:t>
            </a:r>
          </a:p>
          <a:p>
            <a:pPr lvl="0" indent="-215999" algn="l"/>
            <a:endParaRPr lang="en-GB" sz="16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p:txBody>
      </p:sp>
      <p:sp>
        <p:nvSpPr>
          <p:cNvPr id="4" name="Text Placeholder 3">
            <a:extLst>
              <a:ext uri="{FF2B5EF4-FFF2-40B4-BE49-F238E27FC236}">
                <a16:creationId xmlns:a16="http://schemas.microsoft.com/office/drawing/2014/main" id="{0307EF38-B7F6-45D1-A470-64BD92CF44C1}"/>
              </a:ext>
            </a:extLst>
          </p:cNvPr>
          <p:cNvSpPr txBox="1">
            <a:spLocks noGrp="1"/>
          </p:cNvSpPr>
          <p:nvPr>
            <p:ph type="body" idx="4294967295"/>
          </p:nvPr>
        </p:nvSpPr>
        <p:spPr>
          <a:xfrm>
            <a:off x="3840480" y="24121"/>
            <a:ext cx="1371600" cy="433078"/>
          </a:xfrm>
        </p:spPr>
        <p:txBody>
          <a:bodyPr>
            <a:spAutoFit/>
          </a:bodyPr>
          <a:lstStyle/>
          <a:p>
            <a:pPr lvl="0"/>
            <a:r>
              <a:rPr lang="en-US" sz="1500" b="1" u="sng"/>
              <a:t>Target Audience</a:t>
            </a:r>
          </a:p>
        </p:txBody>
      </p:sp>
      <p:pic>
        <p:nvPicPr>
          <p:cNvPr id="5" name="Picture 4">
            <a:extLst>
              <a:ext uri="{FF2B5EF4-FFF2-40B4-BE49-F238E27FC236}">
                <a16:creationId xmlns:a16="http://schemas.microsoft.com/office/drawing/2014/main" id="{C3FC4473-9D2B-4F5B-8F34-A35B15BC5A37}"/>
              </a:ext>
            </a:extLst>
          </p:cNvPr>
          <p:cNvPicPr>
            <a:picLocks noChangeAspect="1"/>
          </p:cNvPicPr>
          <p:nvPr/>
        </p:nvPicPr>
        <p:blipFill>
          <a:blip r:embed="rId3">
            <a:lum/>
            <a:alphaModFix/>
          </a:blip>
          <a:srcRect/>
          <a:stretch>
            <a:fillRect/>
          </a:stretch>
        </p:blipFill>
        <p:spPr>
          <a:xfrm>
            <a:off x="326523" y="274320"/>
            <a:ext cx="1440134" cy="1867881"/>
          </a:xfrm>
          <a:prstGeom prst="rect">
            <a:avLst/>
          </a:prstGeom>
          <a:noFill/>
          <a:ln cap="flat">
            <a:noFill/>
          </a:ln>
        </p:spPr>
      </p:pic>
      <p:pic>
        <p:nvPicPr>
          <p:cNvPr id="6" name="Picture 5">
            <a:extLst>
              <a:ext uri="{FF2B5EF4-FFF2-40B4-BE49-F238E27FC236}">
                <a16:creationId xmlns:a16="http://schemas.microsoft.com/office/drawing/2014/main" id="{5F6F01C8-7D1B-4AF3-B043-E22CB5441586}"/>
              </a:ext>
            </a:extLst>
          </p:cNvPr>
          <p:cNvPicPr>
            <a:picLocks noChangeAspect="1"/>
          </p:cNvPicPr>
          <p:nvPr/>
        </p:nvPicPr>
        <p:blipFill>
          <a:blip r:embed="rId4">
            <a:lum/>
            <a:alphaModFix/>
          </a:blip>
          <a:srcRect/>
          <a:stretch>
            <a:fillRect/>
          </a:stretch>
        </p:blipFill>
        <p:spPr>
          <a:xfrm>
            <a:off x="3673620" y="365760"/>
            <a:ext cx="1538459" cy="2359362"/>
          </a:xfrm>
          <a:prstGeom prst="rect">
            <a:avLst/>
          </a:prstGeom>
          <a:noFill/>
          <a:ln cap="flat">
            <a:noFill/>
          </a:ln>
        </p:spPr>
      </p:pic>
      <p:pic>
        <p:nvPicPr>
          <p:cNvPr id="7" name="Picture 6">
            <a:extLst>
              <a:ext uri="{FF2B5EF4-FFF2-40B4-BE49-F238E27FC236}">
                <a16:creationId xmlns:a16="http://schemas.microsoft.com/office/drawing/2014/main" id="{F6CE9325-AD81-49C2-A88B-9A859BF93166}"/>
              </a:ext>
            </a:extLst>
          </p:cNvPr>
          <p:cNvPicPr>
            <a:picLocks noChangeAspect="1"/>
          </p:cNvPicPr>
          <p:nvPr/>
        </p:nvPicPr>
        <p:blipFill>
          <a:blip r:embed="rId5">
            <a:lum/>
            <a:alphaModFix/>
          </a:blip>
          <a:srcRect/>
          <a:stretch>
            <a:fillRect/>
          </a:stretch>
        </p:blipFill>
        <p:spPr>
          <a:xfrm>
            <a:off x="7040880" y="274320"/>
            <a:ext cx="1737360" cy="2194560"/>
          </a:xfrm>
          <a:prstGeom prst="rect">
            <a:avLst/>
          </a:prstGeom>
          <a:noFill/>
          <a:ln cap="flat">
            <a:noFill/>
          </a:ln>
        </p:spPr>
      </p:pic>
      <p:pic>
        <p:nvPicPr>
          <p:cNvPr id="8" name="Picture 7">
            <a:extLst>
              <a:ext uri="{FF2B5EF4-FFF2-40B4-BE49-F238E27FC236}">
                <a16:creationId xmlns:a16="http://schemas.microsoft.com/office/drawing/2014/main" id="{9376F214-5D97-4BC7-88E2-6DDC931A8966}"/>
              </a:ext>
            </a:extLst>
          </p:cNvPr>
          <p:cNvPicPr>
            <a:picLocks noChangeAspect="1"/>
          </p:cNvPicPr>
          <p:nvPr/>
        </p:nvPicPr>
        <p:blipFill>
          <a:blip r:embed="rId6">
            <a:lum/>
            <a:alphaModFix/>
          </a:blip>
          <a:srcRect/>
          <a:stretch>
            <a:fillRect/>
          </a:stretch>
        </p:blipFill>
        <p:spPr>
          <a:xfrm>
            <a:off x="7111901" y="4572000"/>
            <a:ext cx="1776596" cy="2103120"/>
          </a:xfrm>
          <a:prstGeom prst="rect">
            <a:avLst/>
          </a:prstGeom>
          <a:noFill/>
          <a:ln cap="flat">
            <a:noFill/>
          </a:ln>
        </p:spPr>
      </p:pic>
      <p:pic>
        <p:nvPicPr>
          <p:cNvPr id="9" name="Picture 8">
            <a:extLst>
              <a:ext uri="{FF2B5EF4-FFF2-40B4-BE49-F238E27FC236}">
                <a16:creationId xmlns:a16="http://schemas.microsoft.com/office/drawing/2014/main" id="{A6F2C67E-438E-42E7-B5BF-41FC7D4F3061}"/>
              </a:ext>
            </a:extLst>
          </p:cNvPr>
          <p:cNvPicPr>
            <a:picLocks noChangeAspect="1"/>
          </p:cNvPicPr>
          <p:nvPr/>
        </p:nvPicPr>
        <p:blipFill>
          <a:blip r:embed="rId7">
            <a:lum/>
            <a:alphaModFix/>
          </a:blip>
          <a:srcRect/>
          <a:stretch>
            <a:fillRect/>
          </a:stretch>
        </p:blipFill>
        <p:spPr>
          <a:xfrm>
            <a:off x="182880" y="4245321"/>
            <a:ext cx="1776596" cy="2522006"/>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6DC5D5ED-2D98-4B11-B948-FBF360ED1367}"/>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551C0414-D64D-4AFD-A00B-6853ECB0020C}"/>
              </a:ext>
            </a:extLst>
          </p:cNvPr>
          <p:cNvSpPr txBox="1"/>
          <p:nvPr/>
        </p:nvSpPr>
        <p:spPr>
          <a:xfrm>
            <a:off x="365760" y="524528"/>
            <a:ext cx="8412480" cy="6003356"/>
          </a:xfrm>
          <a:prstGeom prst="rect">
            <a:avLst/>
          </a:prstGeom>
          <a:noFill/>
          <a:ln cap="flat">
            <a:noFill/>
          </a:ln>
        </p:spPr>
        <p:txBody>
          <a:bodyPr vert="horz" wrap="square" lIns="90004" tIns="44997" rIns="90004" bIns="44997" anchor="t" anchorCtr="0" compatLnSpc="0">
            <a:noAutofit/>
          </a:bodyPr>
          <a:lstStyle/>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300" b="1" u="sng" dirty="0">
                <a:solidFill>
                  <a:srgbClr val="000000"/>
                </a:solidFill>
                <a:latin typeface="Arial" pitchFamily="34"/>
                <a:ea typeface="Microsoft YaHei" pitchFamily="2"/>
                <a:cs typeface="Arial" pitchFamily="34"/>
              </a:rPr>
              <a:t>Platform For Demo</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1" i="0" u="none" strike="noStrike" kern="120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300" b="1" i="0" u="none" strike="noStrike" kern="1200" cap="none" spc="0" baseline="0" dirty="0">
                <a:solidFill>
                  <a:srgbClr val="000000"/>
                </a:solidFill>
                <a:uFillTx/>
                <a:latin typeface="Arial" pitchFamily="34"/>
                <a:ea typeface="Microsoft YaHei" pitchFamily="2"/>
                <a:cs typeface="Arial" pitchFamily="34"/>
              </a:rPr>
              <a:t>The Beyond </a:t>
            </a:r>
            <a:r>
              <a:rPr lang="en-US" sz="1300" b="0" i="0" u="none" strike="noStrike" kern="1200" cap="none" spc="0" baseline="0" dirty="0">
                <a:solidFill>
                  <a:srgbClr val="000000"/>
                </a:solidFill>
                <a:uFillTx/>
                <a:latin typeface="Arial" pitchFamily="34"/>
                <a:ea typeface="Microsoft YaHei" pitchFamily="2"/>
                <a:cs typeface="Arial" pitchFamily="34"/>
              </a:rPr>
              <a:t>demo version as a open world adventure </a:t>
            </a:r>
            <a:r>
              <a:rPr lang="en-US" sz="1300" b="0" i="0" u="none" strike="noStrike" kern="0" cap="none" spc="0" baseline="0" dirty="0">
                <a:solidFill>
                  <a:srgbClr val="000000"/>
                </a:solidFill>
                <a:uFillTx/>
                <a:latin typeface="Arial" pitchFamily="34"/>
                <a:ea typeface="Microsoft YaHei" pitchFamily="2"/>
                <a:cs typeface="Arial" pitchFamily="34"/>
              </a:rPr>
              <a:t>Vertical Slice </a:t>
            </a:r>
            <a:r>
              <a:rPr lang="en-US" sz="1300" b="0" i="0" u="none" strike="noStrike" kern="1200" cap="none" spc="0" baseline="0" dirty="0">
                <a:solidFill>
                  <a:srgbClr val="000000"/>
                </a:solidFill>
                <a:uFillTx/>
                <a:latin typeface="Arial" pitchFamily="34"/>
                <a:ea typeface="Microsoft YaHei" pitchFamily="2"/>
                <a:cs typeface="Arial" pitchFamily="34"/>
              </a:rPr>
              <a:t>puzzle and open world battle game. </a:t>
            </a:r>
            <a:endParaRPr lang="en-US" sz="1300" b="0" i="0" u="none" strike="noStrike" kern="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0" i="0" u="none" strike="noStrike" kern="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0" i="0" u="none" strike="noStrike" kern="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18"/>
                <a:ea typeface="Microsoft YaHei" pitchFamily="2"/>
                <a:cs typeface="Arial" pitchFamily="2"/>
              </a:rPr>
              <a:t> For the Demo version the game will be suited for </a:t>
            </a:r>
            <a:r>
              <a:rPr lang="en-US" sz="1300" b="1" i="0" u="none" strike="noStrike" kern="1200" cap="none" spc="0" baseline="0" dirty="0">
                <a:solidFill>
                  <a:srgbClr val="000000"/>
                </a:solidFill>
                <a:uFillTx/>
                <a:latin typeface="Arial" pitchFamily="18"/>
                <a:ea typeface="Microsoft YaHei" pitchFamily="2"/>
                <a:cs typeface="Arial" pitchFamily="2"/>
              </a:rPr>
              <a:t>Personal Computers only</a:t>
            </a:r>
            <a:r>
              <a:rPr lang="en-US" sz="1300" b="0" i="0" u="none" strike="noStrike" kern="1200" cap="none" spc="0" baseline="0" dirty="0">
                <a:solidFill>
                  <a:srgbClr val="000000"/>
                </a:solidFill>
                <a:uFillTx/>
                <a:latin typeface="Arial" pitchFamily="18"/>
                <a:ea typeface="Microsoft YaHei" pitchFamily="2"/>
                <a:cs typeface="Arial" pitchFamily="2"/>
              </a:rPr>
              <a:t>. The game play is based on foundational elements of current RPG single player games. The player is immersed in a mythical world with connections to current earth history experiencing ‘</a:t>
            </a:r>
            <a:r>
              <a:rPr lang="en-US" sz="1300" b="1" dirty="0">
                <a:solidFill>
                  <a:srgbClr val="000000"/>
                </a:solidFill>
                <a:latin typeface="Arial" pitchFamily="18"/>
                <a:ea typeface="Microsoft YaHei" pitchFamily="2"/>
                <a:cs typeface="Arial" pitchFamily="2"/>
              </a:rPr>
              <a:t>T</a:t>
            </a:r>
            <a:r>
              <a:rPr lang="en-US" sz="1300" b="1" i="0" u="none" strike="noStrike" kern="1200" cap="none" spc="0" baseline="0" dirty="0">
                <a:solidFill>
                  <a:srgbClr val="000000"/>
                </a:solidFill>
                <a:uFillTx/>
                <a:latin typeface="Arial" pitchFamily="18"/>
                <a:ea typeface="Microsoft YaHei" pitchFamily="2"/>
                <a:cs typeface="Arial" pitchFamily="2"/>
              </a:rPr>
              <a:t>he Beyond</a:t>
            </a:r>
            <a:r>
              <a:rPr lang="en-US" sz="1300" b="0" i="0" u="none" strike="noStrike" kern="1200" cap="none" spc="0" baseline="0" dirty="0">
                <a:solidFill>
                  <a:srgbClr val="000000"/>
                </a:solidFill>
                <a:uFillTx/>
                <a:latin typeface="Arial" pitchFamily="18"/>
                <a:ea typeface="Microsoft YaHei" pitchFamily="2"/>
                <a:cs typeface="Arial" pitchFamily="2"/>
              </a:rPr>
              <a:t>“. the world as the original source of mythical </a:t>
            </a:r>
            <a:r>
              <a:rPr lang="en-US" sz="1300" b="0" i="0" u="none" strike="noStrike" kern="0" cap="none" spc="0" baseline="0" dirty="0">
                <a:solidFill>
                  <a:srgbClr val="000000"/>
                </a:solidFill>
                <a:uFillTx/>
                <a:latin typeface="Arial" pitchFamily="18"/>
                <a:ea typeface="Microsoft YaHei" pitchFamily="2"/>
                <a:cs typeface="Arial" pitchFamily="2"/>
              </a:rPr>
              <a:t>culture’s</a:t>
            </a:r>
            <a:r>
              <a:rPr lang="en-US" sz="1300" b="0" i="0" u="none" strike="noStrike" kern="1200" cap="none" spc="0" baseline="0" dirty="0">
                <a:solidFill>
                  <a:srgbClr val="000000"/>
                </a:solidFill>
                <a:uFillTx/>
                <a:latin typeface="Arial" pitchFamily="18"/>
                <a:ea typeface="Microsoft YaHei" pitchFamily="2"/>
                <a:cs typeface="Arial" pitchFamily="2"/>
              </a:rPr>
              <a:t>  surrounded by Greek themed environment.</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1" i="0" u="none" strike="noStrike" kern="1200" cap="none" spc="0" baseline="0" dirty="0">
                <a:solidFill>
                  <a:srgbClr val="000000"/>
                </a:solidFill>
                <a:uFillTx/>
                <a:latin typeface="Arial" pitchFamily="34"/>
                <a:ea typeface="Microsoft YaHei" pitchFamily="2"/>
                <a:cs typeface="Arial" pitchFamily="34"/>
              </a:rPr>
              <a:t>Setting and Aesthetic</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High Fantasy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High detailed characters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Music :TBD</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UI: Medieval fantasy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Arial" pitchFamily="18"/>
                <a:ea typeface="Microsoft YaHei" pitchFamily="2"/>
                <a:cs typeface="Arial" pitchFamily="2"/>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A8E1-454C-4A46-AEA3-F5681A8F29C0}"/>
              </a:ext>
            </a:extLst>
          </p:cNvPr>
          <p:cNvSpPr>
            <a:spLocks noGrp="1"/>
          </p:cNvSpPr>
          <p:nvPr>
            <p:ph type="title"/>
          </p:nvPr>
        </p:nvSpPr>
        <p:spPr>
          <a:xfrm>
            <a:off x="3170490" y="168510"/>
            <a:ext cx="8321588" cy="994172"/>
          </a:xfrm>
        </p:spPr>
        <p:txBody>
          <a:bodyPr>
            <a:normAutofit/>
          </a:bodyPr>
          <a:lstStyle/>
          <a:p>
            <a:r>
              <a:rPr lang="en-AU" sz="6000" b="1" dirty="0">
                <a:solidFill>
                  <a:schemeClr val="bg1"/>
                </a:solidFill>
                <a:highlight>
                  <a:srgbClr val="000000"/>
                </a:highlight>
              </a:rPr>
              <a:t>Gameplay</a:t>
            </a:r>
          </a:p>
        </p:txBody>
      </p:sp>
      <p:sp>
        <p:nvSpPr>
          <p:cNvPr id="3" name="Content Placeholder 2">
            <a:extLst>
              <a:ext uri="{FF2B5EF4-FFF2-40B4-BE49-F238E27FC236}">
                <a16:creationId xmlns:a16="http://schemas.microsoft.com/office/drawing/2014/main" id="{32DDF5B9-9C92-48B5-91C8-557F117D0DF8}"/>
              </a:ext>
            </a:extLst>
          </p:cNvPr>
          <p:cNvSpPr>
            <a:spLocks noGrp="1"/>
          </p:cNvSpPr>
          <p:nvPr>
            <p:ph idx="1"/>
          </p:nvPr>
        </p:nvSpPr>
        <p:spPr>
          <a:xfrm>
            <a:off x="0" y="1273792"/>
            <a:ext cx="8875552" cy="1886976"/>
          </a:xfrm>
        </p:spPr>
        <p:txBody>
          <a:bodyPr>
            <a:normAutofit fontScale="92500"/>
          </a:bodyPr>
          <a:lstStyle/>
          <a:p>
            <a:pPr marL="257175" indent="-257175"/>
            <a:r>
              <a:rPr lang="en-AU" dirty="0">
                <a:solidFill>
                  <a:schemeClr val="bg1"/>
                </a:solidFill>
                <a:highlight>
                  <a:srgbClr val="000000"/>
                </a:highlight>
              </a:rPr>
              <a:t>Old-school RPG gameplay</a:t>
            </a:r>
          </a:p>
          <a:p>
            <a:pPr marL="257175" indent="-257175"/>
            <a:r>
              <a:rPr lang="en-AU" dirty="0">
                <a:solidFill>
                  <a:schemeClr val="bg1"/>
                </a:solidFill>
                <a:highlight>
                  <a:srgbClr val="000000"/>
                </a:highlight>
              </a:rPr>
              <a:t>Stats such as Strength, Dexterity, Intelligence, Wisdom, Charisma, Constitution, Evade</a:t>
            </a:r>
          </a:p>
          <a:p>
            <a:pPr marL="257175" indent="-257175"/>
            <a:r>
              <a:rPr lang="en-AU" dirty="0">
                <a:solidFill>
                  <a:schemeClr val="bg1"/>
                </a:solidFill>
                <a:highlight>
                  <a:srgbClr val="000000"/>
                </a:highlight>
              </a:rPr>
              <a:t>Battle enemies with the skills you learn</a:t>
            </a:r>
          </a:p>
          <a:p>
            <a:pPr marL="257175" indent="-257175"/>
            <a:r>
              <a:rPr lang="en-AU" dirty="0">
                <a:solidFill>
                  <a:schemeClr val="bg1"/>
                </a:solidFill>
                <a:highlight>
                  <a:srgbClr val="000000"/>
                </a:highlight>
              </a:rPr>
              <a:t>Obtain and sell loot from battle</a:t>
            </a:r>
          </a:p>
          <a:p>
            <a:pPr marL="257175" indent="-257175"/>
            <a:r>
              <a:rPr lang="en-AU" dirty="0">
                <a:solidFill>
                  <a:schemeClr val="bg1"/>
                </a:solidFill>
                <a:highlight>
                  <a:srgbClr val="000000"/>
                </a:highlight>
              </a:rPr>
              <a:t>Complete quests for NPCs</a:t>
            </a:r>
          </a:p>
          <a:p>
            <a:endParaRPr lang="en-AU" dirty="0"/>
          </a:p>
        </p:txBody>
      </p:sp>
    </p:spTree>
    <p:extLst>
      <p:ext uri="{BB962C8B-B14F-4D97-AF65-F5344CB8AC3E}">
        <p14:creationId xmlns:p14="http://schemas.microsoft.com/office/powerpoint/2010/main" val="1979682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20">
    <p:bg>
      <p:bgPr>
        <a:blipFill dpi="0" rotWithShape="1">
          <a:blip r:embed="rId3">
            <a:lum/>
          </a:blip>
          <a:srcRect/>
          <a:stretch>
            <a:fillRect l="-48000"/>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36F779B-BCDD-4C77-B99E-B14CB62AD6AB}"/>
              </a:ext>
            </a:extLst>
          </p:cNvPr>
          <p:cNvSpPr/>
          <p:nvPr/>
        </p:nvSpPr>
        <p:spPr>
          <a:xfrm>
            <a:off x="3691441" y="117469"/>
            <a:ext cx="1737360" cy="5369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dirty="0">
                <a:solidFill>
                  <a:srgbClr val="000000"/>
                </a:solidFill>
                <a:uFillTx/>
                <a:latin typeface="Arial" pitchFamily="18"/>
                <a:ea typeface="Arial" pitchFamily="2"/>
                <a:cs typeface="Arial" pitchFamily="2"/>
              </a:rPr>
              <a:t> DEMO</a:t>
            </a:r>
          </a:p>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dirty="0">
                <a:solidFill>
                  <a:srgbClr val="000000"/>
                </a:solidFill>
                <a:latin typeface="Arial" pitchFamily="18"/>
                <a:ea typeface="Arial" pitchFamily="2"/>
                <a:cs typeface="Arial" pitchFamily="2"/>
              </a:rPr>
              <a:t>GAME PLAY</a:t>
            </a:r>
            <a:endParaRPr lang="en-US" sz="1800" b="0" i="0" u="none" strike="noStrike" kern="1200" cap="none" spc="0" baseline="0" dirty="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5ACF451A-1447-405B-9C43-1732D9FBF03F}"/>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3">
            <a:extLst>
              <a:ext uri="{FF2B5EF4-FFF2-40B4-BE49-F238E27FC236}">
                <a16:creationId xmlns:a16="http://schemas.microsoft.com/office/drawing/2014/main" id="{DA00F94A-85AC-498B-A9D3-BC6CC78A44F5}"/>
              </a:ext>
            </a:extLst>
          </p:cNvPr>
          <p:cNvSpPr txBox="1"/>
          <p:nvPr/>
        </p:nvSpPr>
        <p:spPr>
          <a:xfrm>
            <a:off x="543339" y="385938"/>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dirty="0">
              <a:solidFill>
                <a:schemeClr val="bg1"/>
              </a:solidFill>
              <a:uFillTx/>
              <a:latin typeface="Arial" pitchFamily="18"/>
              <a:ea typeface="Microsoft YaHei" pitchFamily="2"/>
              <a:cs typeface="Arial" pitchFamily="2"/>
            </a:endParaRPr>
          </a:p>
          <a:p>
            <a:pPr lvl="0" hangingPunct="0">
              <a:defRPr sz="1800" b="0" i="0" u="none" strike="noStrike" kern="0" cap="none" spc="0" baseline="0">
                <a:solidFill>
                  <a:srgbClr val="000000"/>
                </a:solidFill>
                <a:uFillTx/>
              </a:defRPr>
            </a:pPr>
            <a:r>
              <a:rPr lang="en-US" dirty="0">
                <a:solidFill>
                  <a:schemeClr val="bg1"/>
                </a:solidFill>
                <a:highlight>
                  <a:srgbClr val="000000"/>
                </a:highlight>
                <a:ea typeface="Microsoft YaHei" pitchFamily="2"/>
                <a:cs typeface="Arial" pitchFamily="2"/>
              </a:rPr>
              <a:t>Single</a:t>
            </a:r>
            <a:r>
              <a:rPr lang="en-US" kern="0" dirty="0">
                <a:solidFill>
                  <a:schemeClr val="bg1"/>
                </a:solidFill>
                <a:highlight>
                  <a:srgbClr val="000000"/>
                </a:highlight>
                <a:ea typeface="Microsoft YaHei" pitchFamily="2"/>
                <a:cs typeface="Arial" pitchFamily="2"/>
              </a:rPr>
              <a:t> player Game play, at least an hour worth of content including quests </a:t>
            </a:r>
            <a:endParaRPr lang="en-US" dirty="0">
              <a:solidFill>
                <a:schemeClr val="bg1"/>
              </a:solidFill>
              <a:highlight>
                <a:srgbClr val="000000"/>
              </a:highlight>
              <a:ea typeface="Microsoft YaHei" pitchFamily="2"/>
              <a:cs typeface="Arial" pitchFamily="2"/>
            </a:endParaRPr>
          </a:p>
          <a:p>
            <a:pPr lvl="0" hangingPunct="0">
              <a:defRPr sz="1800" b="0" i="0" u="none" strike="noStrike" kern="0" cap="none" spc="0" baseline="0">
                <a:solidFill>
                  <a:srgbClr val="000000"/>
                </a:solidFill>
                <a:uFillTx/>
              </a:defRPr>
            </a:pPr>
            <a:endParaRPr lang="en-US" dirty="0">
              <a:solidFill>
                <a:schemeClr val="bg1"/>
              </a:solidFill>
              <a:highlight>
                <a:srgbClr val="000000"/>
              </a:highlight>
              <a:ea typeface="Microsoft YaHei" pitchFamily="2"/>
              <a:cs typeface="Arial" pitchFamily="34"/>
            </a:endParaRPr>
          </a:p>
          <a:p>
            <a:pPr marL="285750" lvl="0" indent="-285750" hangingPunct="0">
              <a:buFont typeface="Arial" panose="020B0604020202020204" pitchFamily="34" charset="0"/>
              <a:buChar char="•"/>
              <a:defRPr sz="1800" b="0" i="0" u="none" strike="noStrike" kern="0" cap="none" spc="0" baseline="0">
                <a:solidFill>
                  <a:srgbClr val="000000"/>
                </a:solidFill>
                <a:uFillTx/>
              </a:defRPr>
            </a:pPr>
            <a:r>
              <a:rPr lang="en-US" dirty="0">
                <a:solidFill>
                  <a:schemeClr val="bg1"/>
                </a:solidFill>
                <a:highlight>
                  <a:srgbClr val="000000"/>
                </a:highlight>
                <a:ea typeface="Microsoft YaHei" pitchFamily="2"/>
                <a:cs typeface="Arial" pitchFamily="2"/>
              </a:rPr>
              <a:t>Main Quest (Story)</a:t>
            </a:r>
          </a:p>
          <a:p>
            <a:pPr marL="285750" lvl="0" indent="-285750" hangingPunct="0">
              <a:buFont typeface="Arial" panose="020B0604020202020204" pitchFamily="34" charset="0"/>
              <a:buChar char="•"/>
              <a:defRPr sz="1800" b="0" i="0" u="none" strike="noStrike" kern="0" cap="none" spc="0" baseline="0">
                <a:solidFill>
                  <a:srgbClr val="000000"/>
                </a:solidFill>
                <a:uFillTx/>
              </a:defRPr>
            </a:pPr>
            <a:r>
              <a:rPr lang="en-US" dirty="0">
                <a:solidFill>
                  <a:schemeClr val="bg1"/>
                </a:solidFill>
                <a:highlight>
                  <a:srgbClr val="000000"/>
                </a:highlight>
                <a:ea typeface="Microsoft YaHei" pitchFamily="2"/>
                <a:cs typeface="Arial" pitchFamily="2"/>
              </a:rPr>
              <a:t>Fetch Quests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Two Races to choose from</a:t>
            </a:r>
            <a:r>
              <a:rPr lang="en-US" dirty="0">
                <a:solidFill>
                  <a:schemeClr val="bg1"/>
                </a:solidFill>
                <a:highlight>
                  <a:srgbClr val="000000"/>
                </a:highlight>
                <a:ea typeface="Microsoft YaHei" pitchFamily="2"/>
                <a:cs typeface="Arial" pitchFamily="34"/>
              </a:rPr>
              <a:t> at minimum</a:t>
            </a: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Minotaur</a:t>
            </a: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Succubus </a:t>
            </a: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2"/>
            </a:endParaRP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Two basic class types that can be chosen for your character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2"/>
            </a:endParaRP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Blood Fray (Fighter)</a:t>
            </a: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2"/>
              </a:rPr>
              <a:t>Necromancer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Arial" pitchFamily="18"/>
                <a:ea typeface="Microsoft YaHei" pitchFamily="2"/>
                <a:cs typeface="Arial" pitchFamily="2"/>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14CA-4152-4DDA-A37E-375F5339A9AB}"/>
              </a:ext>
            </a:extLst>
          </p:cNvPr>
          <p:cNvSpPr>
            <a:spLocks noGrp="1"/>
          </p:cNvSpPr>
          <p:nvPr>
            <p:ph type="title" idx="4294967295"/>
          </p:nvPr>
        </p:nvSpPr>
        <p:spPr/>
        <p:txBody>
          <a:bodyPr/>
          <a:lstStyle/>
          <a:p>
            <a:r>
              <a:rPr lang="en-AU" dirty="0"/>
              <a:t>Gameplay Mechanics Timeline</a:t>
            </a:r>
          </a:p>
        </p:txBody>
      </p:sp>
      <p:pic>
        <p:nvPicPr>
          <p:cNvPr id="4" name="Picture 3">
            <a:extLst>
              <a:ext uri="{FF2B5EF4-FFF2-40B4-BE49-F238E27FC236}">
                <a16:creationId xmlns:a16="http://schemas.microsoft.com/office/drawing/2014/main" id="{5117A19E-1AF9-41BF-A584-37B6B53D56E8}"/>
              </a:ext>
            </a:extLst>
          </p:cNvPr>
          <p:cNvPicPr>
            <a:picLocks noChangeAspect="1"/>
          </p:cNvPicPr>
          <p:nvPr/>
        </p:nvPicPr>
        <p:blipFill>
          <a:blip r:embed="rId3"/>
          <a:stretch>
            <a:fillRect/>
          </a:stretch>
        </p:blipFill>
        <p:spPr>
          <a:xfrm>
            <a:off x="2865787" y="1418398"/>
            <a:ext cx="6004748" cy="2700471"/>
          </a:xfrm>
          <a:prstGeom prst="rect">
            <a:avLst/>
          </a:prstGeom>
        </p:spPr>
      </p:pic>
      <p:sp>
        <p:nvSpPr>
          <p:cNvPr id="3" name="Text Placeholder 2">
            <a:extLst>
              <a:ext uri="{FF2B5EF4-FFF2-40B4-BE49-F238E27FC236}">
                <a16:creationId xmlns:a16="http://schemas.microsoft.com/office/drawing/2014/main" id="{05AEE4A2-A77C-4B8E-A9B2-8DC84D825A63}"/>
              </a:ext>
            </a:extLst>
          </p:cNvPr>
          <p:cNvSpPr>
            <a:spLocks noGrp="1"/>
          </p:cNvSpPr>
          <p:nvPr>
            <p:ph type="body" idx="4294967295"/>
          </p:nvPr>
        </p:nvSpPr>
        <p:spPr/>
        <p:txBody>
          <a:bodyPr/>
          <a:lstStyle/>
          <a:p>
            <a:r>
              <a:rPr lang="en-AU" dirty="0"/>
              <a:t> </a:t>
            </a:r>
          </a:p>
        </p:txBody>
      </p:sp>
    </p:spTree>
    <p:extLst>
      <p:ext uri="{BB962C8B-B14F-4D97-AF65-F5344CB8AC3E}">
        <p14:creationId xmlns:p14="http://schemas.microsoft.com/office/powerpoint/2010/main" val="309059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04BE500-7984-4584-A39C-C2C6F5FBF47C}"/>
              </a:ext>
            </a:extLst>
          </p:cNvPr>
          <p:cNvSpPr txBox="1">
            <a:spLocks noGrp="1"/>
          </p:cNvSpPr>
          <p:nvPr>
            <p:ph type="subTitle" idx="4294967295"/>
          </p:nvPr>
        </p:nvSpPr>
        <p:spPr>
          <a:xfrm>
            <a:off x="457378" y="1314190"/>
            <a:ext cx="8229243" cy="5763116"/>
          </a:xfrm>
        </p:spPr>
        <p:txBody>
          <a:bodyPr anchor="ctr" anchorCtr="1">
            <a:spAutoFit/>
          </a:bodyPr>
          <a:lstStyle/>
          <a:p>
            <a:pPr lvl="0" algn="ctr"/>
            <a:r>
              <a:rPr lang="en-US" sz="2000" kern="1200" dirty="0">
                <a:latin typeface="Arial" pitchFamily="18"/>
                <a:cs typeface="Arial" pitchFamily="2"/>
              </a:rPr>
              <a:t>A world that was created by the Ancient Guardians of Time. With this they Combined their powers to create a sentient being who in turn created life on earth and the mythological beings. As time went by an unknown Ancient guardian appeared who created humans amongst the creatures to rule the mythological beings, Peace and cohabitation had diminished, Chaos and destruction rained upon the world something had to be done. The ancients returned and discovered that Humans were corrupting and driving the other species to extinction and so they split their world in two, leaving humans to rule one and mythical creatures to rule the other, Banishing the humans to another dimension. But with this the Ancient Guardians unknowingly ripped the fabric of time.</a:t>
            </a:r>
          </a:p>
          <a:p>
            <a:pPr lvl="0" algn="ctr"/>
            <a:r>
              <a:rPr lang="en-US" sz="2000" kern="1200" dirty="0">
                <a:latin typeface="Arial" pitchFamily="18"/>
                <a:cs typeface="Arial" pitchFamily="2"/>
              </a:rPr>
              <a:t>With these cracks there have been open portals appearing on the human earth and ancient history and present day humans have been appearing where the mythical creatures live. Unfortunately humans can only live for a short time in these lands to survive they have to make a choice; </a:t>
            </a:r>
          </a:p>
          <a:p>
            <a:pPr lvl="0" algn="ctr"/>
            <a:r>
              <a:rPr lang="en-US" sz="2000" kern="1200" dirty="0">
                <a:latin typeface="Arial" pitchFamily="18"/>
                <a:cs typeface="Arial" pitchFamily="2"/>
              </a:rPr>
              <a:t>Morph into one of these fantastical creatures or Die.</a:t>
            </a:r>
            <a:r>
              <a:rPr lang="en-US" sz="3200" kern="1200" dirty="0">
                <a:latin typeface="Arial" pitchFamily="18"/>
                <a:cs typeface="Arial" pitchFamily="2"/>
              </a:rPr>
              <a:t>  </a:t>
            </a:r>
          </a:p>
          <a:p>
            <a:pPr lvl="0" algn="ctr"/>
            <a:endParaRPr lang="en-US" sz="1000" kern="1200" dirty="0">
              <a:latin typeface="Arial" pitchFamily="18"/>
              <a:cs typeface="Arial" pitchFamily="2"/>
            </a:endParaRPr>
          </a:p>
        </p:txBody>
      </p:sp>
      <p:sp>
        <p:nvSpPr>
          <p:cNvPr id="3" name="TextBox 2">
            <a:extLst>
              <a:ext uri="{FF2B5EF4-FFF2-40B4-BE49-F238E27FC236}">
                <a16:creationId xmlns:a16="http://schemas.microsoft.com/office/drawing/2014/main" id="{47802A4D-837E-4540-8384-44150A7E591C}"/>
              </a:ext>
            </a:extLst>
          </p:cNvPr>
          <p:cNvSpPr txBox="1"/>
          <p:nvPr/>
        </p:nvSpPr>
        <p:spPr>
          <a:xfrm>
            <a:off x="2912890" y="-265043"/>
            <a:ext cx="3318218" cy="1685251"/>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2200" b="0" i="0" u="none" strike="noStrike" kern="0" cap="none" spc="0" baseline="0" dirty="0">
              <a:solidFill>
                <a:srgbClr val="000080"/>
              </a:solidFill>
              <a:uFillTx/>
              <a:latin typeface="Thorndale" pitchFamily="18"/>
              <a:ea typeface="Microsoft YaHei" pitchFamily="2"/>
              <a:cs typeface="Tahoma" pitchFamily="2"/>
            </a:endParaRP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000080"/>
                </a:solidFill>
                <a:uFillTx/>
                <a:latin typeface="Thorndale" pitchFamily="18"/>
                <a:ea typeface="Microsoft YaHei" pitchFamily="2"/>
                <a:cs typeface="Tahoma" pitchFamily="2"/>
              </a:rPr>
              <a:t>Story Line/ Art Intro</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2200" kern="0" dirty="0">
              <a:solidFill>
                <a:srgbClr val="000080"/>
              </a:solidFill>
              <a:latin typeface="Thorndale" pitchFamily="18"/>
              <a:ea typeface="Microsoft YaHei" pitchFamily="2"/>
              <a:cs typeface="Tahoma" pitchFamily="2"/>
            </a:endParaRP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000080"/>
                </a:solidFill>
                <a:uFillTx/>
                <a:latin typeface="Thorndale" pitchFamily="18"/>
                <a:ea typeface="Microsoft YaHei" pitchFamily="2"/>
                <a:cs typeface="Tahoma" pitchFamily="2"/>
              </a:rPr>
              <a:t>Prologue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1563-AC0A-4258-9C91-4F72D787FC7B}"/>
              </a:ext>
            </a:extLst>
          </p:cNvPr>
          <p:cNvSpPr txBox="1"/>
          <p:nvPr/>
        </p:nvSpPr>
        <p:spPr>
          <a:xfrm>
            <a:off x="0" y="0"/>
            <a:ext cx="9144000" cy="685800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Subtitle 3">
            <a:extLst>
              <a:ext uri="{FF2B5EF4-FFF2-40B4-BE49-F238E27FC236}">
                <a16:creationId xmlns:a16="http://schemas.microsoft.com/office/drawing/2014/main" id="{8DD8F395-F401-4472-829A-DA3C85FF0544}"/>
              </a:ext>
            </a:extLst>
          </p:cNvPr>
          <p:cNvSpPr txBox="1">
            <a:spLocks noGrp="1"/>
          </p:cNvSpPr>
          <p:nvPr>
            <p:ph type="subTitle" idx="4294967295"/>
          </p:nvPr>
        </p:nvSpPr>
        <p:spPr>
          <a:xfrm>
            <a:off x="365760" y="365760"/>
            <a:ext cx="8353437" cy="6126480"/>
          </a:xfrm>
        </p:spPr>
        <p:txBody>
          <a:bodyPr anchor="ctr"/>
          <a:lstStyle/>
          <a:p>
            <a:pPr lvl="0" algn="ctr"/>
            <a:r>
              <a:rPr lang="en-US" sz="1500"/>
              <a:t> </a:t>
            </a:r>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latin typeface="Arial" pitchFamily="34"/>
            </a:endParaRPr>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latin typeface="Arial" pitchFamily="34"/>
            </a:endParaRPr>
          </a:p>
          <a:p>
            <a:pPr lvl="0" algn="ctr">
              <a:spcAft>
                <a:spcPts val="0"/>
              </a:spcAft>
            </a:pPr>
            <a:r>
              <a:rPr lang="en-GB" sz="1600">
                <a:latin typeface="Arial" pitchFamily="34"/>
              </a:rPr>
              <a:t>The game play to be made on in the </a:t>
            </a:r>
            <a:r>
              <a:rPr lang="en-GB" sz="1600" b="1" u="sng">
                <a:latin typeface="Arial" pitchFamily="34"/>
              </a:rPr>
              <a:t>ESSENCE </a:t>
            </a:r>
            <a:r>
              <a:rPr lang="en-GB" sz="1600">
                <a:latin typeface="Arial" pitchFamily="34"/>
              </a:rPr>
              <a:t>of  Ever-quest 2, World of Warcraft, Dark age of Camelot, Dark Souls, Ashons of creation  and Rift. With the thrill and </a:t>
            </a:r>
            <a:r>
              <a:rPr lang="en-GB" sz="1600" b="1" u="sng">
                <a:latin typeface="Arial" pitchFamily="34"/>
              </a:rPr>
              <a:t>SOUL </a:t>
            </a:r>
            <a:r>
              <a:rPr lang="en-GB" sz="1600">
                <a:latin typeface="Arial" pitchFamily="34"/>
              </a:rPr>
              <a:t>of a adventure, puzzle game structure.</a:t>
            </a:r>
          </a:p>
          <a:p>
            <a:pPr lvl="0" algn="ctr">
              <a:spcAft>
                <a:spcPts val="0"/>
              </a:spcAft>
            </a:pPr>
            <a:endParaRPr lang="en-GB" sz="1600">
              <a:latin typeface="Arial" pitchFamily="34"/>
            </a:endParaRPr>
          </a:p>
          <a:p>
            <a:pPr lvl="0" algn="l">
              <a:spcAft>
                <a:spcPts val="0"/>
              </a:spcAft>
            </a:pPr>
            <a:r>
              <a:rPr lang="en-US" sz="1600">
                <a:latin typeface="Arial" pitchFamily="34"/>
              </a:rPr>
              <a:t>Fast paced action, with multiple open world Battles. A wide verity of unique Weapons and Armor to suit your character including hand to hand, ranged weapons, spell casting just to name a few.</a:t>
            </a:r>
          </a:p>
          <a:p>
            <a:pPr lvl="0" algn="ctr">
              <a:spcAft>
                <a:spcPts val="0"/>
              </a:spcAft>
            </a:pPr>
            <a:endParaRPr lang="en-GB" sz="1600">
              <a:latin typeface="Arial" pitchFamily="34"/>
            </a:endParaRPr>
          </a:p>
          <a:p>
            <a:pPr lvl="0" algn="ctr">
              <a:spcAft>
                <a:spcPts val="0"/>
              </a:spcAft>
            </a:pPr>
            <a:endParaRPr lang="en-GB"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GB" sz="2000">
              <a:latin typeface="Arial" pitchFamily="34"/>
            </a:endParaRPr>
          </a:p>
          <a:p>
            <a:pPr lvl="0" algn="ctr">
              <a:spcAft>
                <a:spcPts val="0"/>
              </a:spcAft>
            </a:pPr>
            <a:endParaRPr lang="en-US" sz="1600">
              <a:latin typeface="Arial" pitchFamily="34"/>
            </a:endParaRPr>
          </a:p>
          <a:p>
            <a:pPr lvl="0" algn="ctr">
              <a:spcAft>
                <a:spcPts val="0"/>
              </a:spcAft>
            </a:pPr>
            <a:endParaRPr lang="en-GB" sz="1600">
              <a:latin typeface="Arial" pitchFamily="34"/>
              <a:cs typeface="Arial" pitchFamily="2"/>
            </a:endParaRPr>
          </a:p>
          <a:p>
            <a:pPr lvl="0" algn="ctr">
              <a:spcAft>
                <a:spcPts val="0"/>
              </a:spcAft>
            </a:pPr>
            <a:endParaRPr lang="en-US" sz="2000">
              <a:latin typeface="Arial" pitchFamily="34"/>
            </a:endParaRPr>
          </a:p>
          <a:p>
            <a:pPr lvl="0" algn="ctr">
              <a:spcAft>
                <a:spcPts val="0"/>
              </a:spcAft>
            </a:pPr>
            <a:endParaRPr lang="en-US" sz="1600">
              <a:latin typeface="Arial" pitchFamily="34"/>
            </a:endParaRPr>
          </a:p>
        </p:txBody>
      </p:sp>
      <p:pic>
        <p:nvPicPr>
          <p:cNvPr id="4" name="Picture 3">
            <a:extLst>
              <a:ext uri="{FF2B5EF4-FFF2-40B4-BE49-F238E27FC236}">
                <a16:creationId xmlns:a16="http://schemas.microsoft.com/office/drawing/2014/main" id="{926E9DB3-EA00-4845-A93C-78D2CA13F6D9}"/>
              </a:ext>
            </a:extLst>
          </p:cNvPr>
          <p:cNvPicPr>
            <a:picLocks noChangeAspect="1"/>
          </p:cNvPicPr>
          <p:nvPr/>
        </p:nvPicPr>
        <p:blipFill>
          <a:blip r:embed="rId3">
            <a:lum/>
            <a:alphaModFix/>
          </a:blip>
          <a:srcRect/>
          <a:stretch>
            <a:fillRect/>
          </a:stretch>
        </p:blipFill>
        <p:spPr>
          <a:xfrm>
            <a:off x="4039398" y="3728164"/>
            <a:ext cx="1289523" cy="2484360"/>
          </a:xfrm>
          <a:prstGeom prst="rect">
            <a:avLst/>
          </a:prstGeom>
          <a:noFill/>
          <a:ln cap="flat">
            <a:noFill/>
          </a:ln>
        </p:spPr>
      </p:pic>
      <p:pic>
        <p:nvPicPr>
          <p:cNvPr id="5" name="Picture 4">
            <a:extLst>
              <a:ext uri="{FF2B5EF4-FFF2-40B4-BE49-F238E27FC236}">
                <a16:creationId xmlns:a16="http://schemas.microsoft.com/office/drawing/2014/main" id="{C680B1DF-6406-4504-856E-5BEE64A65679}"/>
              </a:ext>
            </a:extLst>
          </p:cNvPr>
          <p:cNvPicPr>
            <a:picLocks noChangeAspect="1"/>
          </p:cNvPicPr>
          <p:nvPr/>
        </p:nvPicPr>
        <p:blipFill>
          <a:blip r:embed="rId4">
            <a:lum/>
            <a:alphaModFix/>
          </a:blip>
          <a:srcRect/>
          <a:stretch>
            <a:fillRect/>
          </a:stretch>
        </p:blipFill>
        <p:spPr>
          <a:xfrm rot="3669004">
            <a:off x="857890" y="201"/>
            <a:ext cx="1512362" cy="1882438"/>
          </a:xfrm>
          <a:prstGeom prst="rect">
            <a:avLst/>
          </a:prstGeom>
          <a:noFill/>
          <a:ln cap="flat">
            <a:noFill/>
          </a:ln>
        </p:spPr>
      </p:pic>
      <p:pic>
        <p:nvPicPr>
          <p:cNvPr id="6" name="Picture 5">
            <a:extLst>
              <a:ext uri="{FF2B5EF4-FFF2-40B4-BE49-F238E27FC236}">
                <a16:creationId xmlns:a16="http://schemas.microsoft.com/office/drawing/2014/main" id="{EE4CC638-C033-4B64-B2EF-4B6A5A994548}"/>
              </a:ext>
            </a:extLst>
          </p:cNvPr>
          <p:cNvPicPr>
            <a:picLocks noChangeAspect="1"/>
          </p:cNvPicPr>
          <p:nvPr/>
        </p:nvPicPr>
        <p:blipFill>
          <a:blip r:embed="rId5">
            <a:lum/>
            <a:alphaModFix/>
          </a:blip>
          <a:srcRect/>
          <a:stretch>
            <a:fillRect/>
          </a:stretch>
        </p:blipFill>
        <p:spPr>
          <a:xfrm>
            <a:off x="679966" y="3728164"/>
            <a:ext cx="2520717" cy="2764075"/>
          </a:xfrm>
          <a:prstGeom prst="rect">
            <a:avLst/>
          </a:prstGeom>
          <a:noFill/>
          <a:ln cap="flat">
            <a:noFill/>
          </a:ln>
        </p:spPr>
      </p:pic>
      <p:pic>
        <p:nvPicPr>
          <p:cNvPr id="7" name="Picture 6">
            <a:extLst>
              <a:ext uri="{FF2B5EF4-FFF2-40B4-BE49-F238E27FC236}">
                <a16:creationId xmlns:a16="http://schemas.microsoft.com/office/drawing/2014/main" id="{0B059FE2-2050-4A26-B762-09880960AC12}"/>
              </a:ext>
            </a:extLst>
          </p:cNvPr>
          <p:cNvPicPr>
            <a:picLocks noChangeAspect="1"/>
          </p:cNvPicPr>
          <p:nvPr/>
        </p:nvPicPr>
        <p:blipFill>
          <a:blip r:embed="rId6">
            <a:lum/>
            <a:alphaModFix/>
          </a:blip>
          <a:srcRect/>
          <a:stretch>
            <a:fillRect/>
          </a:stretch>
        </p:blipFill>
        <p:spPr>
          <a:xfrm>
            <a:off x="4813922" y="182880"/>
            <a:ext cx="4147197" cy="1644475"/>
          </a:xfrm>
          <a:prstGeom prst="rect">
            <a:avLst/>
          </a:prstGeom>
          <a:noFill/>
          <a:ln cap="flat">
            <a:noFill/>
          </a:ln>
        </p:spPr>
      </p:pic>
      <p:pic>
        <p:nvPicPr>
          <p:cNvPr id="8" name="Picture 7">
            <a:extLst>
              <a:ext uri="{FF2B5EF4-FFF2-40B4-BE49-F238E27FC236}">
                <a16:creationId xmlns:a16="http://schemas.microsoft.com/office/drawing/2014/main" id="{88E0854F-5222-4779-A08D-B294F45F2DE3}"/>
              </a:ext>
            </a:extLst>
          </p:cNvPr>
          <p:cNvPicPr>
            <a:picLocks noChangeAspect="1"/>
          </p:cNvPicPr>
          <p:nvPr/>
        </p:nvPicPr>
        <p:blipFill>
          <a:blip r:embed="rId7">
            <a:lum/>
            <a:alphaModFix/>
          </a:blip>
          <a:srcRect/>
          <a:stretch>
            <a:fillRect/>
          </a:stretch>
        </p:blipFill>
        <p:spPr>
          <a:xfrm rot="1584595">
            <a:off x="6769540" y="3333792"/>
            <a:ext cx="1369442" cy="3195718"/>
          </a:xfrm>
          <a:prstGeom prst="rect">
            <a:avLst/>
          </a:prstGeom>
          <a:noFill/>
          <a:ln cap="flat">
            <a:noFill/>
          </a:ln>
        </p:spPr>
      </p:pic>
      <p:sp>
        <p:nvSpPr>
          <p:cNvPr id="9" name="TextBox 8">
            <a:extLst>
              <a:ext uri="{FF2B5EF4-FFF2-40B4-BE49-F238E27FC236}">
                <a16:creationId xmlns:a16="http://schemas.microsoft.com/office/drawing/2014/main" id="{D0CF09EB-9B53-494D-9D7F-87A6C529A863}"/>
              </a:ext>
            </a:extLst>
          </p:cNvPr>
          <p:cNvSpPr txBox="1"/>
          <p:nvPr/>
        </p:nvSpPr>
        <p:spPr>
          <a:xfrm>
            <a:off x="3840480" y="57241"/>
            <a:ext cx="1188720" cy="308518"/>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1285"/>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Thorndale" pitchFamily="18"/>
                <a:ea typeface="Thorndale" pitchFamily="18"/>
                <a:cs typeface="Tahoma" pitchFamily="2"/>
              </a:rPr>
              <a:t>The Vision</a:t>
            </a:r>
          </a:p>
        </p:txBody>
      </p:sp>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yt sunris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5415</TotalTime>
  <Words>874</Words>
  <Application>Microsoft Office PowerPoint</Application>
  <PresentationFormat>On-screen Show (4:3)</PresentationFormat>
  <Paragraphs>160</Paragraphs>
  <Slides>21</Slides>
  <Notes>17</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21</vt:i4>
      </vt:variant>
    </vt:vector>
  </HeadingPairs>
  <TitlesOfParts>
    <vt:vector size="37" baseType="lpstr">
      <vt:lpstr>Microsoft YaHei</vt:lpstr>
      <vt:lpstr>SimSun</vt:lpstr>
      <vt:lpstr>Aharoni</vt:lpstr>
      <vt:lpstr>Andale Sans UI</vt:lpstr>
      <vt:lpstr>Arial</vt:lpstr>
      <vt:lpstr>Britannic Bold</vt:lpstr>
      <vt:lpstr>Calibri</vt:lpstr>
      <vt:lpstr>Calibri Light</vt:lpstr>
      <vt:lpstr>Lucida Sans Unicode</vt:lpstr>
      <vt:lpstr>Tahoma</vt:lpstr>
      <vt:lpstr>Thorndale</vt:lpstr>
      <vt:lpstr>Times New Roman</vt:lpstr>
      <vt:lpstr>Default</vt:lpstr>
      <vt:lpstr>Office Theme</vt:lpstr>
      <vt:lpstr>lyt sunrise</vt:lpstr>
      <vt:lpstr>1_Office Theme</vt:lpstr>
      <vt:lpstr>PowerPoint Presentation</vt:lpstr>
      <vt:lpstr>PowerPoint Presentation</vt:lpstr>
      <vt:lpstr>PowerPoint Presentation</vt:lpstr>
      <vt:lpstr>PowerPoint Presentation</vt:lpstr>
      <vt:lpstr>Gameplay</vt:lpstr>
      <vt:lpstr>PowerPoint Presentation</vt:lpstr>
      <vt:lpstr>Gameplay Mechanics Timeline</vt:lpstr>
      <vt:lpstr>PowerPoint Presentation</vt:lpstr>
      <vt:lpstr>PowerPoint Presentation</vt:lpstr>
      <vt:lpstr>PowerPoint Presentation</vt:lpstr>
      <vt:lpstr>PowerPoint Presentation</vt:lpstr>
      <vt:lpstr>PowerPoint Presentation</vt:lpstr>
      <vt:lpstr>PowerPoint Presentation</vt:lpstr>
      <vt:lpstr>Few Sights that you might come across in your Adventures</vt:lpstr>
      <vt:lpstr>PowerPoint Presentation</vt:lpstr>
      <vt:lpstr>The town that you arrive in</vt:lpstr>
      <vt:lpstr>PowerPoint Presentation</vt:lpstr>
      <vt:lpstr>Art Timeline</vt:lpstr>
      <vt:lpstr> Hopeful Outcome of Project and Milestone/Goal Setting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dc:creator>
  <cp:lastModifiedBy>Ashleigh Tyler</cp:lastModifiedBy>
  <cp:revision>67</cp:revision>
  <dcterms:created xsi:type="dcterms:W3CDTF">2013-11-15T16:41:31Z</dcterms:created>
  <dcterms:modified xsi:type="dcterms:W3CDTF">2018-08-07T05:04:17Z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1033-9.1.0.4550</vt:lpwstr>
  </property>
</Properties>
</file>